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19" r:id="rId2"/>
    <p:sldId id="257" r:id="rId3"/>
    <p:sldId id="324" r:id="rId4"/>
    <p:sldId id="332" r:id="rId5"/>
    <p:sldId id="331" r:id="rId6"/>
    <p:sldId id="330" r:id="rId7"/>
    <p:sldId id="329" r:id="rId8"/>
    <p:sldId id="290" r:id="rId9"/>
    <p:sldId id="336" r:id="rId10"/>
    <p:sldId id="335" r:id="rId11"/>
    <p:sldId id="353" r:id="rId12"/>
    <p:sldId id="334" r:id="rId13"/>
    <p:sldId id="351" r:id="rId14"/>
    <p:sldId id="296" r:id="rId15"/>
    <p:sldId id="341" r:id="rId16"/>
    <p:sldId id="344" r:id="rId17"/>
    <p:sldId id="352" r:id="rId18"/>
    <p:sldId id="343" r:id="rId19"/>
    <p:sldId id="342" r:id="rId20"/>
    <p:sldId id="295" r:id="rId21"/>
    <p:sldId id="340" r:id="rId22"/>
    <p:sldId id="339" r:id="rId23"/>
    <p:sldId id="338" r:id="rId24"/>
    <p:sldId id="337" r:id="rId25"/>
    <p:sldId id="297" r:id="rId26"/>
    <p:sldId id="348" r:id="rId27"/>
    <p:sldId id="354" r:id="rId28"/>
    <p:sldId id="346" r:id="rId29"/>
    <p:sldId id="345" r:id="rId30"/>
    <p:sldId id="322" r:id="rId31"/>
    <p:sldId id="350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635"/>
    <a:srgbClr val="264B96"/>
    <a:srgbClr val="1E3C78"/>
    <a:srgbClr val="7A5100"/>
    <a:srgbClr val="BEAA12"/>
    <a:srgbClr val="70578F"/>
    <a:srgbClr val="FFA3A3"/>
    <a:srgbClr val="3366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09AC69-D072-44FE-95DC-937D951D5D1D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461A73-3E06-4B2F-AFFF-3A8DCD3A592B}">
      <dgm:prSet phldrT="[Текст]"/>
      <dgm:spPr/>
      <dgm:t>
        <a:bodyPr/>
        <a:lstStyle/>
        <a:p>
          <a:r>
            <a:rPr lang="ru-RU" dirty="0" smtClean="0"/>
            <a:t>Носитель</a:t>
          </a:r>
          <a:endParaRPr lang="ru-RU" dirty="0"/>
        </a:p>
      </dgm:t>
    </dgm:pt>
    <dgm:pt modelId="{DA72A6C8-7CF2-458D-A358-0135D31F786C}" type="parTrans" cxnId="{230E3058-832F-45BC-BE72-5C554634A600}">
      <dgm:prSet/>
      <dgm:spPr/>
      <dgm:t>
        <a:bodyPr/>
        <a:lstStyle/>
        <a:p>
          <a:endParaRPr lang="ru-RU"/>
        </a:p>
      </dgm:t>
    </dgm:pt>
    <dgm:pt modelId="{C87D991B-C156-450D-8B2C-81C725B6AF94}" type="sibTrans" cxnId="{230E3058-832F-45BC-BE72-5C554634A600}">
      <dgm:prSet/>
      <dgm:spPr/>
      <dgm:t>
        <a:bodyPr/>
        <a:lstStyle/>
        <a:p>
          <a:endParaRPr lang="ru-RU"/>
        </a:p>
      </dgm:t>
    </dgm:pt>
    <dgm:pt modelId="{19FF8015-4472-4F9E-9FDE-9CDB2479DED3}">
      <dgm:prSet phldrT="[Текст]" phldr="1"/>
      <dgm:spPr/>
      <dgm:t>
        <a:bodyPr/>
        <a:lstStyle/>
        <a:p>
          <a:endParaRPr lang="ru-RU" dirty="0"/>
        </a:p>
      </dgm:t>
    </dgm:pt>
    <dgm:pt modelId="{E52AF61A-09CE-47B8-BCF4-9C9C2C2FD307}" type="parTrans" cxnId="{29088F65-10CE-4A28-B264-922C6E5A37D2}">
      <dgm:prSet/>
      <dgm:spPr/>
      <dgm:t>
        <a:bodyPr/>
        <a:lstStyle/>
        <a:p>
          <a:endParaRPr lang="ru-RU"/>
        </a:p>
      </dgm:t>
    </dgm:pt>
    <dgm:pt modelId="{140DF391-3FD1-4C0D-9E99-4267E56E4E1E}" type="sibTrans" cxnId="{29088F65-10CE-4A28-B264-922C6E5A37D2}">
      <dgm:prSet/>
      <dgm:spPr/>
      <dgm:t>
        <a:bodyPr/>
        <a:lstStyle/>
        <a:p>
          <a:endParaRPr lang="ru-RU"/>
        </a:p>
      </dgm:t>
    </dgm:pt>
    <dgm:pt modelId="{E1B1D682-F1AC-4125-8BC1-B2BBA2230874}">
      <dgm:prSet phldrT="[Текст]" phldr="1"/>
      <dgm:spPr/>
      <dgm:t>
        <a:bodyPr/>
        <a:lstStyle/>
        <a:p>
          <a:endParaRPr lang="ru-RU" dirty="0"/>
        </a:p>
      </dgm:t>
    </dgm:pt>
    <dgm:pt modelId="{B537A695-29D8-41DD-B35F-E3C3B4B170E3}" type="parTrans" cxnId="{23DF1250-5693-4F20-AEC4-04F239DFDF39}">
      <dgm:prSet/>
      <dgm:spPr/>
      <dgm:t>
        <a:bodyPr/>
        <a:lstStyle/>
        <a:p>
          <a:endParaRPr lang="ru-RU"/>
        </a:p>
      </dgm:t>
    </dgm:pt>
    <dgm:pt modelId="{D2738246-7AEF-4E97-8732-6EDAF6BB72C9}" type="sibTrans" cxnId="{23DF1250-5693-4F20-AEC4-04F239DFDF39}">
      <dgm:prSet/>
      <dgm:spPr/>
      <dgm:t>
        <a:bodyPr/>
        <a:lstStyle/>
        <a:p>
          <a:endParaRPr lang="ru-RU"/>
        </a:p>
      </dgm:t>
    </dgm:pt>
    <dgm:pt modelId="{36D4D6BA-1D86-4795-A48F-547BDD185110}">
      <dgm:prSet phldrT="[Текст]" phldr="1"/>
      <dgm:spPr/>
      <dgm:t>
        <a:bodyPr/>
        <a:lstStyle/>
        <a:p>
          <a:endParaRPr lang="ru-RU" dirty="0"/>
        </a:p>
      </dgm:t>
    </dgm:pt>
    <dgm:pt modelId="{767C8A59-CE33-4BCF-9F6A-0E77DEAC42F8}" type="parTrans" cxnId="{07E7BE17-B9FF-4A6C-99B4-0BD9FC351291}">
      <dgm:prSet/>
      <dgm:spPr/>
      <dgm:t>
        <a:bodyPr/>
        <a:lstStyle/>
        <a:p>
          <a:endParaRPr lang="ru-RU"/>
        </a:p>
      </dgm:t>
    </dgm:pt>
    <dgm:pt modelId="{3E732668-50DC-45E2-9EEE-D402C50E767F}" type="sibTrans" cxnId="{07E7BE17-B9FF-4A6C-99B4-0BD9FC351291}">
      <dgm:prSet/>
      <dgm:spPr/>
      <dgm:t>
        <a:bodyPr/>
        <a:lstStyle/>
        <a:p>
          <a:endParaRPr lang="ru-RU"/>
        </a:p>
      </dgm:t>
    </dgm:pt>
    <dgm:pt modelId="{48C85D2F-1DB4-4C54-956A-17B605C8DDB1}">
      <dgm:prSet phldrT="[Текст]" phldr="1"/>
      <dgm:spPr/>
      <dgm:t>
        <a:bodyPr/>
        <a:lstStyle/>
        <a:p>
          <a:endParaRPr lang="ru-RU" dirty="0"/>
        </a:p>
      </dgm:t>
    </dgm:pt>
    <dgm:pt modelId="{EB5C6A68-0C1B-449A-AC41-7F2BBB29CF5C}" type="parTrans" cxnId="{6E5794CA-002B-44C4-AA0C-477F6389EF9A}">
      <dgm:prSet/>
      <dgm:spPr/>
      <dgm:t>
        <a:bodyPr/>
        <a:lstStyle/>
        <a:p>
          <a:endParaRPr lang="ru-RU"/>
        </a:p>
      </dgm:t>
    </dgm:pt>
    <dgm:pt modelId="{E647981D-C5B2-4CEF-9F24-174EF4AA017F}" type="sibTrans" cxnId="{6E5794CA-002B-44C4-AA0C-477F6389EF9A}">
      <dgm:prSet/>
      <dgm:spPr/>
      <dgm:t>
        <a:bodyPr/>
        <a:lstStyle/>
        <a:p>
          <a:endParaRPr lang="ru-RU"/>
        </a:p>
      </dgm:t>
    </dgm:pt>
    <dgm:pt modelId="{B49E6A4C-FA08-42AC-911A-84C76D6D9CF6}">
      <dgm:prSet/>
      <dgm:spPr/>
      <dgm:t>
        <a:bodyPr/>
        <a:lstStyle/>
        <a:p>
          <a:endParaRPr lang="ru-RU" dirty="0"/>
        </a:p>
      </dgm:t>
    </dgm:pt>
    <dgm:pt modelId="{53A1E039-558D-4E5E-91A9-12AB02DA8CCC}" type="parTrans" cxnId="{9E59B866-E6CE-443D-9314-26077CB42BE0}">
      <dgm:prSet/>
      <dgm:spPr/>
      <dgm:t>
        <a:bodyPr/>
        <a:lstStyle/>
        <a:p>
          <a:endParaRPr lang="ru-RU"/>
        </a:p>
      </dgm:t>
    </dgm:pt>
    <dgm:pt modelId="{076DAB3C-3F7B-4D40-8C03-D860F6342AED}" type="sibTrans" cxnId="{9E59B866-E6CE-443D-9314-26077CB42BE0}">
      <dgm:prSet/>
      <dgm:spPr/>
      <dgm:t>
        <a:bodyPr/>
        <a:lstStyle/>
        <a:p>
          <a:endParaRPr lang="ru-RU"/>
        </a:p>
      </dgm:t>
    </dgm:pt>
    <dgm:pt modelId="{A8987F63-2F1D-4962-89F4-87AA5A1248DF}">
      <dgm:prSet/>
      <dgm:spPr/>
      <dgm:t>
        <a:bodyPr/>
        <a:lstStyle/>
        <a:p>
          <a:endParaRPr lang="ru-RU" dirty="0"/>
        </a:p>
      </dgm:t>
    </dgm:pt>
    <dgm:pt modelId="{82E12B2E-8CA4-4453-BBCF-97D7492DEE78}" type="parTrans" cxnId="{41CBE1FE-B1EB-4949-8863-3730B3DC9259}">
      <dgm:prSet/>
      <dgm:spPr/>
      <dgm:t>
        <a:bodyPr/>
        <a:lstStyle/>
        <a:p>
          <a:endParaRPr lang="ru-RU"/>
        </a:p>
      </dgm:t>
    </dgm:pt>
    <dgm:pt modelId="{28059474-1BEB-4D26-B3A6-463744EFAA4C}" type="sibTrans" cxnId="{41CBE1FE-B1EB-4949-8863-3730B3DC9259}">
      <dgm:prSet/>
      <dgm:spPr/>
      <dgm:t>
        <a:bodyPr/>
        <a:lstStyle/>
        <a:p>
          <a:endParaRPr lang="ru-RU"/>
        </a:p>
      </dgm:t>
    </dgm:pt>
    <dgm:pt modelId="{206DD3C2-14FA-4F70-8C76-F9A40C0FCCF5}">
      <dgm:prSet/>
      <dgm:spPr/>
      <dgm:t>
        <a:bodyPr/>
        <a:lstStyle/>
        <a:p>
          <a:endParaRPr lang="ru-RU" dirty="0"/>
        </a:p>
      </dgm:t>
    </dgm:pt>
    <dgm:pt modelId="{72F118ED-759C-427E-859D-7B9B16BE9686}" type="parTrans" cxnId="{027BF7C5-32CE-4E80-A5A5-CEE9AE3ED4FC}">
      <dgm:prSet/>
      <dgm:spPr/>
      <dgm:t>
        <a:bodyPr/>
        <a:lstStyle/>
        <a:p>
          <a:endParaRPr lang="ru-RU"/>
        </a:p>
      </dgm:t>
    </dgm:pt>
    <dgm:pt modelId="{56E8E42D-7403-479F-BE86-FEE47DBCDFF2}" type="sibTrans" cxnId="{027BF7C5-32CE-4E80-A5A5-CEE9AE3ED4FC}">
      <dgm:prSet/>
      <dgm:spPr/>
      <dgm:t>
        <a:bodyPr/>
        <a:lstStyle/>
        <a:p>
          <a:endParaRPr lang="ru-RU"/>
        </a:p>
      </dgm:t>
    </dgm:pt>
    <dgm:pt modelId="{425CB732-1D0E-43D6-8C8D-F9DBF1D31877}">
      <dgm:prSet/>
      <dgm:spPr/>
      <dgm:t>
        <a:bodyPr/>
        <a:lstStyle/>
        <a:p>
          <a:endParaRPr lang="ru-RU" dirty="0"/>
        </a:p>
      </dgm:t>
    </dgm:pt>
    <dgm:pt modelId="{387E4101-473F-4635-9879-9C6141DC57EA}" type="parTrans" cxnId="{7CB7D4CA-B243-40B3-8B2B-CEAD592E27E5}">
      <dgm:prSet/>
      <dgm:spPr/>
      <dgm:t>
        <a:bodyPr/>
        <a:lstStyle/>
        <a:p>
          <a:endParaRPr lang="ru-RU"/>
        </a:p>
      </dgm:t>
    </dgm:pt>
    <dgm:pt modelId="{6ADBE62E-F527-4C20-988E-091335E69608}" type="sibTrans" cxnId="{7CB7D4CA-B243-40B3-8B2B-CEAD592E27E5}">
      <dgm:prSet/>
      <dgm:spPr/>
      <dgm:t>
        <a:bodyPr/>
        <a:lstStyle/>
        <a:p>
          <a:endParaRPr lang="ru-RU"/>
        </a:p>
      </dgm:t>
    </dgm:pt>
    <dgm:pt modelId="{237DCB5A-0BBC-41B2-BC3B-BEF17556A4DA}" type="pres">
      <dgm:prSet presAssocID="{7409AC69-D072-44FE-95DC-937D951D5D1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27FC3A-245D-4BDD-B24A-3477EEEEF0DD}" type="pres">
      <dgm:prSet presAssocID="{81461A73-3E06-4B2F-AFFF-3A8DCD3A592B}" presName="centerShape" presStyleLbl="node0" presStyleIdx="0" presStyleCnt="1" custScaleX="284206"/>
      <dgm:spPr/>
      <dgm:t>
        <a:bodyPr/>
        <a:lstStyle/>
        <a:p>
          <a:endParaRPr lang="ru-RU"/>
        </a:p>
      </dgm:t>
    </dgm:pt>
    <dgm:pt modelId="{0F376BB7-06A4-4E6D-BD7D-F96C95D6CF04}" type="pres">
      <dgm:prSet presAssocID="{E52AF61A-09CE-47B8-BCF4-9C9C2C2FD307}" presName="Name9" presStyleLbl="parChTrans1D2" presStyleIdx="0" presStyleCnt="8"/>
      <dgm:spPr/>
      <dgm:t>
        <a:bodyPr/>
        <a:lstStyle/>
        <a:p>
          <a:endParaRPr lang="ru-RU"/>
        </a:p>
      </dgm:t>
    </dgm:pt>
    <dgm:pt modelId="{D94B45F4-B62A-4632-8140-BF45C8792EDC}" type="pres">
      <dgm:prSet presAssocID="{E52AF61A-09CE-47B8-BCF4-9C9C2C2FD307}" presName="connTx" presStyleLbl="parChTrans1D2" presStyleIdx="0" presStyleCnt="8"/>
      <dgm:spPr/>
      <dgm:t>
        <a:bodyPr/>
        <a:lstStyle/>
        <a:p>
          <a:endParaRPr lang="ru-RU"/>
        </a:p>
      </dgm:t>
    </dgm:pt>
    <dgm:pt modelId="{D00301A7-4E98-428A-A1BB-730497CAFEDA}" type="pres">
      <dgm:prSet presAssocID="{19FF8015-4472-4F9E-9FDE-9CDB2479DED3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93E387-F94B-4005-B356-DEFBE6822ECC}" type="pres">
      <dgm:prSet presAssocID="{53A1E039-558D-4E5E-91A9-12AB02DA8CCC}" presName="Name9" presStyleLbl="parChTrans1D2" presStyleIdx="1" presStyleCnt="8"/>
      <dgm:spPr/>
      <dgm:t>
        <a:bodyPr/>
        <a:lstStyle/>
        <a:p>
          <a:endParaRPr lang="ru-RU"/>
        </a:p>
      </dgm:t>
    </dgm:pt>
    <dgm:pt modelId="{419D7029-51D6-49D3-A49A-A8943DF8E825}" type="pres">
      <dgm:prSet presAssocID="{53A1E039-558D-4E5E-91A9-12AB02DA8CCC}" presName="connTx" presStyleLbl="parChTrans1D2" presStyleIdx="1" presStyleCnt="8"/>
      <dgm:spPr/>
      <dgm:t>
        <a:bodyPr/>
        <a:lstStyle/>
        <a:p>
          <a:endParaRPr lang="ru-RU"/>
        </a:p>
      </dgm:t>
    </dgm:pt>
    <dgm:pt modelId="{00F11023-3ED1-4FD6-9A1F-2638DA2FEBF4}" type="pres">
      <dgm:prSet presAssocID="{B49E6A4C-FA08-42AC-911A-84C76D6D9CF6}" presName="node" presStyleLbl="node1" presStyleIdx="1" presStyleCnt="8" custRadScaleRad="154402" custRadScaleInc="217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0679BA-19DC-4A8F-9ECC-59428C0E36CA}" type="pres">
      <dgm:prSet presAssocID="{72F118ED-759C-427E-859D-7B9B16BE9686}" presName="Name9" presStyleLbl="parChTrans1D2" presStyleIdx="2" presStyleCnt="8"/>
      <dgm:spPr/>
      <dgm:t>
        <a:bodyPr/>
        <a:lstStyle/>
        <a:p>
          <a:endParaRPr lang="ru-RU"/>
        </a:p>
      </dgm:t>
    </dgm:pt>
    <dgm:pt modelId="{04F42C20-EA58-479E-AAEF-2CB9DBC103DF}" type="pres">
      <dgm:prSet presAssocID="{72F118ED-759C-427E-859D-7B9B16BE9686}" presName="connTx" presStyleLbl="parChTrans1D2" presStyleIdx="2" presStyleCnt="8"/>
      <dgm:spPr/>
      <dgm:t>
        <a:bodyPr/>
        <a:lstStyle/>
        <a:p>
          <a:endParaRPr lang="ru-RU"/>
        </a:p>
      </dgm:t>
    </dgm:pt>
    <dgm:pt modelId="{DD009BDD-A110-4486-87C8-E1FF4566204B}" type="pres">
      <dgm:prSet presAssocID="{206DD3C2-14FA-4F70-8C76-F9A40C0FCCF5}" presName="node" presStyleLbl="node1" presStyleIdx="2" presStyleCnt="8" custRadScaleRad="159035" custRadScaleInc="-8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67B60B-0A72-4A48-B2BD-6A4665DEFDFD}" type="pres">
      <dgm:prSet presAssocID="{82E12B2E-8CA4-4453-BBCF-97D7492DEE78}" presName="Name9" presStyleLbl="parChTrans1D2" presStyleIdx="3" presStyleCnt="8"/>
      <dgm:spPr/>
      <dgm:t>
        <a:bodyPr/>
        <a:lstStyle/>
        <a:p>
          <a:endParaRPr lang="ru-RU"/>
        </a:p>
      </dgm:t>
    </dgm:pt>
    <dgm:pt modelId="{D86B9540-C5B2-433D-93BE-212D06BA54C9}" type="pres">
      <dgm:prSet presAssocID="{82E12B2E-8CA4-4453-BBCF-97D7492DEE78}" presName="connTx" presStyleLbl="parChTrans1D2" presStyleIdx="3" presStyleCnt="8"/>
      <dgm:spPr/>
      <dgm:t>
        <a:bodyPr/>
        <a:lstStyle/>
        <a:p>
          <a:endParaRPr lang="ru-RU"/>
        </a:p>
      </dgm:t>
    </dgm:pt>
    <dgm:pt modelId="{63E85320-5AE8-4F01-9336-A59F412053DC}" type="pres">
      <dgm:prSet presAssocID="{A8987F63-2F1D-4962-89F4-87AA5A1248DF}" presName="node" presStyleLbl="node1" presStyleIdx="3" presStyleCnt="8" custRadScaleRad="160629" custRadScaleInc="-268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257B88-0691-4DC1-93A4-70C42986B8F3}" type="pres">
      <dgm:prSet presAssocID="{387E4101-473F-4635-9879-9C6141DC57EA}" presName="Name9" presStyleLbl="parChTrans1D2" presStyleIdx="4" presStyleCnt="8"/>
      <dgm:spPr/>
      <dgm:t>
        <a:bodyPr/>
        <a:lstStyle/>
        <a:p>
          <a:endParaRPr lang="ru-RU"/>
        </a:p>
      </dgm:t>
    </dgm:pt>
    <dgm:pt modelId="{5DE845FC-8B7C-42CF-B257-FC529C249736}" type="pres">
      <dgm:prSet presAssocID="{387E4101-473F-4635-9879-9C6141DC57EA}" presName="connTx" presStyleLbl="parChTrans1D2" presStyleIdx="4" presStyleCnt="8"/>
      <dgm:spPr/>
      <dgm:t>
        <a:bodyPr/>
        <a:lstStyle/>
        <a:p>
          <a:endParaRPr lang="ru-RU"/>
        </a:p>
      </dgm:t>
    </dgm:pt>
    <dgm:pt modelId="{18BB9570-E8A1-49E5-8DA9-34ED6EB13AB6}" type="pres">
      <dgm:prSet presAssocID="{425CB732-1D0E-43D6-8C8D-F9DBF1D31877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5A3813-1BC1-4F46-B364-4CC4168008ED}" type="pres">
      <dgm:prSet presAssocID="{B537A695-29D8-41DD-B35F-E3C3B4B170E3}" presName="Name9" presStyleLbl="parChTrans1D2" presStyleIdx="5" presStyleCnt="8"/>
      <dgm:spPr/>
      <dgm:t>
        <a:bodyPr/>
        <a:lstStyle/>
        <a:p>
          <a:endParaRPr lang="ru-RU"/>
        </a:p>
      </dgm:t>
    </dgm:pt>
    <dgm:pt modelId="{78521CBF-2553-460E-B03F-AE4351D4B6F2}" type="pres">
      <dgm:prSet presAssocID="{B537A695-29D8-41DD-B35F-E3C3B4B170E3}" presName="connTx" presStyleLbl="parChTrans1D2" presStyleIdx="5" presStyleCnt="8"/>
      <dgm:spPr/>
      <dgm:t>
        <a:bodyPr/>
        <a:lstStyle/>
        <a:p>
          <a:endParaRPr lang="ru-RU"/>
        </a:p>
      </dgm:t>
    </dgm:pt>
    <dgm:pt modelId="{C3D55ADF-4873-44AD-8C9B-5620A033A32F}" type="pres">
      <dgm:prSet presAssocID="{E1B1D682-F1AC-4125-8BC1-B2BBA2230874}" presName="node" presStyleLbl="node1" presStyleIdx="5" presStyleCnt="8" custRadScaleRad="144694" custRadScaleInc="33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D7C177-1077-41D7-9D45-50CE160AEB44}" type="pres">
      <dgm:prSet presAssocID="{767C8A59-CE33-4BCF-9F6A-0E77DEAC42F8}" presName="Name9" presStyleLbl="parChTrans1D2" presStyleIdx="6" presStyleCnt="8"/>
      <dgm:spPr/>
      <dgm:t>
        <a:bodyPr/>
        <a:lstStyle/>
        <a:p>
          <a:endParaRPr lang="ru-RU"/>
        </a:p>
      </dgm:t>
    </dgm:pt>
    <dgm:pt modelId="{BD0493F8-01E3-42BD-A6A7-E46128989865}" type="pres">
      <dgm:prSet presAssocID="{767C8A59-CE33-4BCF-9F6A-0E77DEAC42F8}" presName="connTx" presStyleLbl="parChTrans1D2" presStyleIdx="6" presStyleCnt="8"/>
      <dgm:spPr/>
      <dgm:t>
        <a:bodyPr/>
        <a:lstStyle/>
        <a:p>
          <a:endParaRPr lang="ru-RU"/>
        </a:p>
      </dgm:t>
    </dgm:pt>
    <dgm:pt modelId="{2AEB7D0D-A9A1-452B-81D7-1DD9A3D83796}" type="pres">
      <dgm:prSet presAssocID="{36D4D6BA-1D86-4795-A48F-547BDD185110}" presName="node" presStyleLbl="node1" presStyleIdx="6" presStyleCnt="8" custRadScaleRad="151391" custRadScaleInc="9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9CED97-7450-4A2E-AC76-5CCE07A7787E}" type="pres">
      <dgm:prSet presAssocID="{EB5C6A68-0C1B-449A-AC41-7F2BBB29CF5C}" presName="Name9" presStyleLbl="parChTrans1D2" presStyleIdx="7" presStyleCnt="8"/>
      <dgm:spPr/>
      <dgm:t>
        <a:bodyPr/>
        <a:lstStyle/>
        <a:p>
          <a:endParaRPr lang="ru-RU"/>
        </a:p>
      </dgm:t>
    </dgm:pt>
    <dgm:pt modelId="{B2DEA6C8-D800-41F9-A978-FCA4BAC02994}" type="pres">
      <dgm:prSet presAssocID="{EB5C6A68-0C1B-449A-AC41-7F2BBB29CF5C}" presName="connTx" presStyleLbl="parChTrans1D2" presStyleIdx="7" presStyleCnt="8"/>
      <dgm:spPr/>
      <dgm:t>
        <a:bodyPr/>
        <a:lstStyle/>
        <a:p>
          <a:endParaRPr lang="ru-RU"/>
        </a:p>
      </dgm:t>
    </dgm:pt>
    <dgm:pt modelId="{A4D3D808-679B-4FF6-99BB-862491B08EB8}" type="pres">
      <dgm:prSet presAssocID="{48C85D2F-1DB4-4C54-956A-17B605C8DDB1}" presName="node" presStyleLbl="node1" presStyleIdx="7" presStyleCnt="8" custRadScaleRad="138817" custRadScaleInc="-5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56949E-4248-4697-9B4B-DCAC7A77C033}" type="presOf" srcId="{767C8A59-CE33-4BCF-9F6A-0E77DEAC42F8}" destId="{AED7C177-1077-41D7-9D45-50CE160AEB44}" srcOrd="0" destOrd="0" presId="urn:microsoft.com/office/officeart/2005/8/layout/radial1"/>
    <dgm:cxn modelId="{6B4C994D-8343-4F3A-B4F5-8CFA40AA54E2}" type="presOf" srcId="{B49E6A4C-FA08-42AC-911A-84C76D6D9CF6}" destId="{00F11023-3ED1-4FD6-9A1F-2638DA2FEBF4}" srcOrd="0" destOrd="0" presId="urn:microsoft.com/office/officeart/2005/8/layout/radial1"/>
    <dgm:cxn modelId="{A331EAE0-1B16-4B8B-A438-97BC5460F488}" type="presOf" srcId="{7409AC69-D072-44FE-95DC-937D951D5D1D}" destId="{237DCB5A-0BBC-41B2-BC3B-BEF17556A4DA}" srcOrd="0" destOrd="0" presId="urn:microsoft.com/office/officeart/2005/8/layout/radial1"/>
    <dgm:cxn modelId="{23DF1250-5693-4F20-AEC4-04F239DFDF39}" srcId="{81461A73-3E06-4B2F-AFFF-3A8DCD3A592B}" destId="{E1B1D682-F1AC-4125-8BC1-B2BBA2230874}" srcOrd="5" destOrd="0" parTransId="{B537A695-29D8-41DD-B35F-E3C3B4B170E3}" sibTransId="{D2738246-7AEF-4E97-8732-6EDAF6BB72C9}"/>
    <dgm:cxn modelId="{CCAC4DE0-7B5B-4B02-9387-30D20FE7A35B}" type="presOf" srcId="{E52AF61A-09CE-47B8-BCF4-9C9C2C2FD307}" destId="{0F376BB7-06A4-4E6D-BD7D-F96C95D6CF04}" srcOrd="0" destOrd="0" presId="urn:microsoft.com/office/officeart/2005/8/layout/radial1"/>
    <dgm:cxn modelId="{BA0A2A6D-7421-40F2-8D81-CB575A690A87}" type="presOf" srcId="{EB5C6A68-0C1B-449A-AC41-7F2BBB29CF5C}" destId="{0A9CED97-7450-4A2E-AC76-5CCE07A7787E}" srcOrd="0" destOrd="0" presId="urn:microsoft.com/office/officeart/2005/8/layout/radial1"/>
    <dgm:cxn modelId="{6E5794CA-002B-44C4-AA0C-477F6389EF9A}" srcId="{81461A73-3E06-4B2F-AFFF-3A8DCD3A592B}" destId="{48C85D2F-1DB4-4C54-956A-17B605C8DDB1}" srcOrd="7" destOrd="0" parTransId="{EB5C6A68-0C1B-449A-AC41-7F2BBB29CF5C}" sibTransId="{E647981D-C5B2-4CEF-9F24-174EF4AA017F}"/>
    <dgm:cxn modelId="{9E59B866-E6CE-443D-9314-26077CB42BE0}" srcId="{81461A73-3E06-4B2F-AFFF-3A8DCD3A592B}" destId="{B49E6A4C-FA08-42AC-911A-84C76D6D9CF6}" srcOrd="1" destOrd="0" parTransId="{53A1E039-558D-4E5E-91A9-12AB02DA8CCC}" sibTransId="{076DAB3C-3F7B-4D40-8C03-D860F6342AED}"/>
    <dgm:cxn modelId="{5F94B3D8-EDBC-42DE-BB59-88A2233B9232}" type="presOf" srcId="{387E4101-473F-4635-9879-9C6141DC57EA}" destId="{B3257B88-0691-4DC1-93A4-70C42986B8F3}" srcOrd="0" destOrd="0" presId="urn:microsoft.com/office/officeart/2005/8/layout/radial1"/>
    <dgm:cxn modelId="{89FA84BE-B346-4B91-ADCB-3B6393B40598}" type="presOf" srcId="{E52AF61A-09CE-47B8-BCF4-9C9C2C2FD307}" destId="{D94B45F4-B62A-4632-8140-BF45C8792EDC}" srcOrd="1" destOrd="0" presId="urn:microsoft.com/office/officeart/2005/8/layout/radial1"/>
    <dgm:cxn modelId="{07E7BE17-B9FF-4A6C-99B4-0BD9FC351291}" srcId="{81461A73-3E06-4B2F-AFFF-3A8DCD3A592B}" destId="{36D4D6BA-1D86-4795-A48F-547BDD185110}" srcOrd="6" destOrd="0" parTransId="{767C8A59-CE33-4BCF-9F6A-0E77DEAC42F8}" sibTransId="{3E732668-50DC-45E2-9EEE-D402C50E767F}"/>
    <dgm:cxn modelId="{E837DA39-F346-4B12-82BF-1A7BFCE04A74}" type="presOf" srcId="{82E12B2E-8CA4-4453-BBCF-97D7492DEE78}" destId="{D86B9540-C5B2-433D-93BE-212D06BA54C9}" srcOrd="1" destOrd="0" presId="urn:microsoft.com/office/officeart/2005/8/layout/radial1"/>
    <dgm:cxn modelId="{7AB942D9-4B9C-483C-950C-232D36AB2BD3}" type="presOf" srcId="{387E4101-473F-4635-9879-9C6141DC57EA}" destId="{5DE845FC-8B7C-42CF-B257-FC529C249736}" srcOrd="1" destOrd="0" presId="urn:microsoft.com/office/officeart/2005/8/layout/radial1"/>
    <dgm:cxn modelId="{230E3058-832F-45BC-BE72-5C554634A600}" srcId="{7409AC69-D072-44FE-95DC-937D951D5D1D}" destId="{81461A73-3E06-4B2F-AFFF-3A8DCD3A592B}" srcOrd="0" destOrd="0" parTransId="{DA72A6C8-7CF2-458D-A358-0135D31F786C}" sibTransId="{C87D991B-C156-450D-8B2C-81C725B6AF94}"/>
    <dgm:cxn modelId="{9EABA4CD-2F86-432A-B8B7-BC26C86A53F0}" type="presOf" srcId="{B537A695-29D8-41DD-B35F-E3C3B4B170E3}" destId="{78521CBF-2553-460E-B03F-AE4351D4B6F2}" srcOrd="1" destOrd="0" presId="urn:microsoft.com/office/officeart/2005/8/layout/radial1"/>
    <dgm:cxn modelId="{41CBE1FE-B1EB-4949-8863-3730B3DC9259}" srcId="{81461A73-3E06-4B2F-AFFF-3A8DCD3A592B}" destId="{A8987F63-2F1D-4962-89F4-87AA5A1248DF}" srcOrd="3" destOrd="0" parTransId="{82E12B2E-8CA4-4453-BBCF-97D7492DEE78}" sibTransId="{28059474-1BEB-4D26-B3A6-463744EFAA4C}"/>
    <dgm:cxn modelId="{5665E780-8BF7-44E1-A20B-22E7FCE7597C}" type="presOf" srcId="{72F118ED-759C-427E-859D-7B9B16BE9686}" destId="{560679BA-19DC-4A8F-9ECC-59428C0E36CA}" srcOrd="0" destOrd="0" presId="urn:microsoft.com/office/officeart/2005/8/layout/radial1"/>
    <dgm:cxn modelId="{E4184DD5-1181-4D8A-B02F-DBADB4306808}" type="presOf" srcId="{767C8A59-CE33-4BCF-9F6A-0E77DEAC42F8}" destId="{BD0493F8-01E3-42BD-A6A7-E46128989865}" srcOrd="1" destOrd="0" presId="urn:microsoft.com/office/officeart/2005/8/layout/radial1"/>
    <dgm:cxn modelId="{B144E5F2-6815-4F67-837D-06D2EFCCD6A0}" type="presOf" srcId="{E1B1D682-F1AC-4125-8BC1-B2BBA2230874}" destId="{C3D55ADF-4873-44AD-8C9B-5620A033A32F}" srcOrd="0" destOrd="0" presId="urn:microsoft.com/office/officeart/2005/8/layout/radial1"/>
    <dgm:cxn modelId="{B2020E7A-7608-4F0C-84C9-646FD60C2B46}" type="presOf" srcId="{425CB732-1D0E-43D6-8C8D-F9DBF1D31877}" destId="{18BB9570-E8A1-49E5-8DA9-34ED6EB13AB6}" srcOrd="0" destOrd="0" presId="urn:microsoft.com/office/officeart/2005/8/layout/radial1"/>
    <dgm:cxn modelId="{E0A75D3D-3022-4A1E-B712-746D8F52459B}" type="presOf" srcId="{EB5C6A68-0C1B-449A-AC41-7F2BBB29CF5C}" destId="{B2DEA6C8-D800-41F9-A978-FCA4BAC02994}" srcOrd="1" destOrd="0" presId="urn:microsoft.com/office/officeart/2005/8/layout/radial1"/>
    <dgm:cxn modelId="{5ACE3572-EBBD-42C2-A8D0-91ED64CD3FBE}" type="presOf" srcId="{19FF8015-4472-4F9E-9FDE-9CDB2479DED3}" destId="{D00301A7-4E98-428A-A1BB-730497CAFEDA}" srcOrd="0" destOrd="0" presId="urn:microsoft.com/office/officeart/2005/8/layout/radial1"/>
    <dgm:cxn modelId="{05B49F38-1A6B-4604-9973-E4E63B45C4AB}" type="presOf" srcId="{36D4D6BA-1D86-4795-A48F-547BDD185110}" destId="{2AEB7D0D-A9A1-452B-81D7-1DD9A3D83796}" srcOrd="0" destOrd="0" presId="urn:microsoft.com/office/officeart/2005/8/layout/radial1"/>
    <dgm:cxn modelId="{08F9408D-D5A4-4C6C-9AE3-08CA54A5F95F}" type="presOf" srcId="{B537A695-29D8-41DD-B35F-E3C3B4B170E3}" destId="{8A5A3813-1BC1-4F46-B364-4CC4168008ED}" srcOrd="0" destOrd="0" presId="urn:microsoft.com/office/officeart/2005/8/layout/radial1"/>
    <dgm:cxn modelId="{027BF7C5-32CE-4E80-A5A5-CEE9AE3ED4FC}" srcId="{81461A73-3E06-4B2F-AFFF-3A8DCD3A592B}" destId="{206DD3C2-14FA-4F70-8C76-F9A40C0FCCF5}" srcOrd="2" destOrd="0" parTransId="{72F118ED-759C-427E-859D-7B9B16BE9686}" sibTransId="{56E8E42D-7403-479F-BE86-FEE47DBCDFF2}"/>
    <dgm:cxn modelId="{AFDC23E8-AD19-425A-AA85-F38D6FF4AF88}" type="presOf" srcId="{72F118ED-759C-427E-859D-7B9B16BE9686}" destId="{04F42C20-EA58-479E-AAEF-2CB9DBC103DF}" srcOrd="1" destOrd="0" presId="urn:microsoft.com/office/officeart/2005/8/layout/radial1"/>
    <dgm:cxn modelId="{9EFA9D29-8541-46D0-BC5F-0254065010A2}" type="presOf" srcId="{A8987F63-2F1D-4962-89F4-87AA5A1248DF}" destId="{63E85320-5AE8-4F01-9336-A59F412053DC}" srcOrd="0" destOrd="0" presId="urn:microsoft.com/office/officeart/2005/8/layout/radial1"/>
    <dgm:cxn modelId="{4B3B7CCB-E0A9-48E8-B1DA-C16BEF2C9E39}" type="presOf" srcId="{48C85D2F-1DB4-4C54-956A-17B605C8DDB1}" destId="{A4D3D808-679B-4FF6-99BB-862491B08EB8}" srcOrd="0" destOrd="0" presId="urn:microsoft.com/office/officeart/2005/8/layout/radial1"/>
    <dgm:cxn modelId="{6C714ED8-7BF3-4F59-B8F2-AB3F29CBBFC9}" type="presOf" srcId="{82E12B2E-8CA4-4453-BBCF-97D7492DEE78}" destId="{6E67B60B-0A72-4A48-B2BD-6A4665DEFDFD}" srcOrd="0" destOrd="0" presId="urn:microsoft.com/office/officeart/2005/8/layout/radial1"/>
    <dgm:cxn modelId="{58A7DDF1-6CC1-4BA1-B2E5-4829E18F648F}" type="presOf" srcId="{81461A73-3E06-4B2F-AFFF-3A8DCD3A592B}" destId="{8027FC3A-245D-4BDD-B24A-3477EEEEF0DD}" srcOrd="0" destOrd="0" presId="urn:microsoft.com/office/officeart/2005/8/layout/radial1"/>
    <dgm:cxn modelId="{7CB7D4CA-B243-40B3-8B2B-CEAD592E27E5}" srcId="{81461A73-3E06-4B2F-AFFF-3A8DCD3A592B}" destId="{425CB732-1D0E-43D6-8C8D-F9DBF1D31877}" srcOrd="4" destOrd="0" parTransId="{387E4101-473F-4635-9879-9C6141DC57EA}" sibTransId="{6ADBE62E-F527-4C20-988E-091335E69608}"/>
    <dgm:cxn modelId="{679505A0-7706-45E7-8D5F-C639493FCA5E}" type="presOf" srcId="{53A1E039-558D-4E5E-91A9-12AB02DA8CCC}" destId="{419D7029-51D6-49D3-A49A-A8943DF8E825}" srcOrd="1" destOrd="0" presId="urn:microsoft.com/office/officeart/2005/8/layout/radial1"/>
    <dgm:cxn modelId="{EBEE3F90-A9C9-4AF5-9488-0FEEAC515918}" type="presOf" srcId="{53A1E039-558D-4E5E-91A9-12AB02DA8CCC}" destId="{4B93E387-F94B-4005-B356-DEFBE6822ECC}" srcOrd="0" destOrd="0" presId="urn:microsoft.com/office/officeart/2005/8/layout/radial1"/>
    <dgm:cxn modelId="{29088F65-10CE-4A28-B264-922C6E5A37D2}" srcId="{81461A73-3E06-4B2F-AFFF-3A8DCD3A592B}" destId="{19FF8015-4472-4F9E-9FDE-9CDB2479DED3}" srcOrd="0" destOrd="0" parTransId="{E52AF61A-09CE-47B8-BCF4-9C9C2C2FD307}" sibTransId="{140DF391-3FD1-4C0D-9E99-4267E56E4E1E}"/>
    <dgm:cxn modelId="{6343C1E9-3661-4CB7-92AF-CFDED79E2E9B}" type="presOf" srcId="{206DD3C2-14FA-4F70-8C76-F9A40C0FCCF5}" destId="{DD009BDD-A110-4486-87C8-E1FF4566204B}" srcOrd="0" destOrd="0" presId="urn:microsoft.com/office/officeart/2005/8/layout/radial1"/>
    <dgm:cxn modelId="{F89AB929-4DB0-44E8-85A7-F127E3BAAFBE}" type="presParOf" srcId="{237DCB5A-0BBC-41B2-BC3B-BEF17556A4DA}" destId="{8027FC3A-245D-4BDD-B24A-3477EEEEF0DD}" srcOrd="0" destOrd="0" presId="urn:microsoft.com/office/officeart/2005/8/layout/radial1"/>
    <dgm:cxn modelId="{A71D6B89-1895-4DDF-9F9A-F08C7846E5DC}" type="presParOf" srcId="{237DCB5A-0BBC-41B2-BC3B-BEF17556A4DA}" destId="{0F376BB7-06A4-4E6D-BD7D-F96C95D6CF04}" srcOrd="1" destOrd="0" presId="urn:microsoft.com/office/officeart/2005/8/layout/radial1"/>
    <dgm:cxn modelId="{BD63F4E5-1A84-49BC-A01F-5F22BBE818A1}" type="presParOf" srcId="{0F376BB7-06A4-4E6D-BD7D-F96C95D6CF04}" destId="{D94B45F4-B62A-4632-8140-BF45C8792EDC}" srcOrd="0" destOrd="0" presId="urn:microsoft.com/office/officeart/2005/8/layout/radial1"/>
    <dgm:cxn modelId="{62280994-9946-4AE6-BADD-E4A124846DFF}" type="presParOf" srcId="{237DCB5A-0BBC-41B2-BC3B-BEF17556A4DA}" destId="{D00301A7-4E98-428A-A1BB-730497CAFEDA}" srcOrd="2" destOrd="0" presId="urn:microsoft.com/office/officeart/2005/8/layout/radial1"/>
    <dgm:cxn modelId="{A9BEC899-E161-47A2-A6FC-DA5A4690B9A5}" type="presParOf" srcId="{237DCB5A-0BBC-41B2-BC3B-BEF17556A4DA}" destId="{4B93E387-F94B-4005-B356-DEFBE6822ECC}" srcOrd="3" destOrd="0" presId="urn:microsoft.com/office/officeart/2005/8/layout/radial1"/>
    <dgm:cxn modelId="{A866F8CF-F236-4C18-8F67-627FAC937EC5}" type="presParOf" srcId="{4B93E387-F94B-4005-B356-DEFBE6822ECC}" destId="{419D7029-51D6-49D3-A49A-A8943DF8E825}" srcOrd="0" destOrd="0" presId="urn:microsoft.com/office/officeart/2005/8/layout/radial1"/>
    <dgm:cxn modelId="{4F12379E-978C-480D-929F-68D7C6066FEF}" type="presParOf" srcId="{237DCB5A-0BBC-41B2-BC3B-BEF17556A4DA}" destId="{00F11023-3ED1-4FD6-9A1F-2638DA2FEBF4}" srcOrd="4" destOrd="0" presId="urn:microsoft.com/office/officeart/2005/8/layout/radial1"/>
    <dgm:cxn modelId="{00126C4E-AAA2-4603-AB50-C172B3652BB9}" type="presParOf" srcId="{237DCB5A-0BBC-41B2-BC3B-BEF17556A4DA}" destId="{560679BA-19DC-4A8F-9ECC-59428C0E36CA}" srcOrd="5" destOrd="0" presId="urn:microsoft.com/office/officeart/2005/8/layout/radial1"/>
    <dgm:cxn modelId="{7EC3BAB0-CA6D-4548-A3A2-CFB317753D9C}" type="presParOf" srcId="{560679BA-19DC-4A8F-9ECC-59428C0E36CA}" destId="{04F42C20-EA58-479E-AAEF-2CB9DBC103DF}" srcOrd="0" destOrd="0" presId="urn:microsoft.com/office/officeart/2005/8/layout/radial1"/>
    <dgm:cxn modelId="{95CF2391-79E4-4751-9A3D-05B084ACEC87}" type="presParOf" srcId="{237DCB5A-0BBC-41B2-BC3B-BEF17556A4DA}" destId="{DD009BDD-A110-4486-87C8-E1FF4566204B}" srcOrd="6" destOrd="0" presId="urn:microsoft.com/office/officeart/2005/8/layout/radial1"/>
    <dgm:cxn modelId="{43B56C4C-351D-4460-9399-80A6F991E1EA}" type="presParOf" srcId="{237DCB5A-0BBC-41B2-BC3B-BEF17556A4DA}" destId="{6E67B60B-0A72-4A48-B2BD-6A4665DEFDFD}" srcOrd="7" destOrd="0" presId="urn:microsoft.com/office/officeart/2005/8/layout/radial1"/>
    <dgm:cxn modelId="{FE764938-95A4-4A1F-BD5A-CEE9A026B3AB}" type="presParOf" srcId="{6E67B60B-0A72-4A48-B2BD-6A4665DEFDFD}" destId="{D86B9540-C5B2-433D-93BE-212D06BA54C9}" srcOrd="0" destOrd="0" presId="urn:microsoft.com/office/officeart/2005/8/layout/radial1"/>
    <dgm:cxn modelId="{526CA179-1480-48CB-972A-4D7E63CD0295}" type="presParOf" srcId="{237DCB5A-0BBC-41B2-BC3B-BEF17556A4DA}" destId="{63E85320-5AE8-4F01-9336-A59F412053DC}" srcOrd="8" destOrd="0" presId="urn:microsoft.com/office/officeart/2005/8/layout/radial1"/>
    <dgm:cxn modelId="{F7A8F228-27AA-442B-B64E-9CB2B1E0EDB3}" type="presParOf" srcId="{237DCB5A-0BBC-41B2-BC3B-BEF17556A4DA}" destId="{B3257B88-0691-4DC1-93A4-70C42986B8F3}" srcOrd="9" destOrd="0" presId="urn:microsoft.com/office/officeart/2005/8/layout/radial1"/>
    <dgm:cxn modelId="{9999D889-2363-415A-96CB-90B650D08D80}" type="presParOf" srcId="{B3257B88-0691-4DC1-93A4-70C42986B8F3}" destId="{5DE845FC-8B7C-42CF-B257-FC529C249736}" srcOrd="0" destOrd="0" presId="urn:microsoft.com/office/officeart/2005/8/layout/radial1"/>
    <dgm:cxn modelId="{FE37360C-BBF4-4BFC-B34C-ACD96682C03C}" type="presParOf" srcId="{237DCB5A-0BBC-41B2-BC3B-BEF17556A4DA}" destId="{18BB9570-E8A1-49E5-8DA9-34ED6EB13AB6}" srcOrd="10" destOrd="0" presId="urn:microsoft.com/office/officeart/2005/8/layout/radial1"/>
    <dgm:cxn modelId="{2E5878D0-536B-48BC-B981-93DE4849B3CD}" type="presParOf" srcId="{237DCB5A-0BBC-41B2-BC3B-BEF17556A4DA}" destId="{8A5A3813-1BC1-4F46-B364-4CC4168008ED}" srcOrd="11" destOrd="0" presId="urn:microsoft.com/office/officeart/2005/8/layout/radial1"/>
    <dgm:cxn modelId="{4CD89130-54B5-4A25-A8C4-323ADB85D472}" type="presParOf" srcId="{8A5A3813-1BC1-4F46-B364-4CC4168008ED}" destId="{78521CBF-2553-460E-B03F-AE4351D4B6F2}" srcOrd="0" destOrd="0" presId="urn:microsoft.com/office/officeart/2005/8/layout/radial1"/>
    <dgm:cxn modelId="{F194E357-5ABA-465F-BFC6-243665588288}" type="presParOf" srcId="{237DCB5A-0BBC-41B2-BC3B-BEF17556A4DA}" destId="{C3D55ADF-4873-44AD-8C9B-5620A033A32F}" srcOrd="12" destOrd="0" presId="urn:microsoft.com/office/officeart/2005/8/layout/radial1"/>
    <dgm:cxn modelId="{5796B4D8-8D02-453A-A92E-8527518CAF74}" type="presParOf" srcId="{237DCB5A-0BBC-41B2-BC3B-BEF17556A4DA}" destId="{AED7C177-1077-41D7-9D45-50CE160AEB44}" srcOrd="13" destOrd="0" presId="urn:microsoft.com/office/officeart/2005/8/layout/radial1"/>
    <dgm:cxn modelId="{78CD50D6-C0A9-4B71-95EB-DA40F59CA798}" type="presParOf" srcId="{AED7C177-1077-41D7-9D45-50CE160AEB44}" destId="{BD0493F8-01E3-42BD-A6A7-E46128989865}" srcOrd="0" destOrd="0" presId="urn:microsoft.com/office/officeart/2005/8/layout/radial1"/>
    <dgm:cxn modelId="{CE15814B-FB1E-486E-80DE-D534ADAB1F87}" type="presParOf" srcId="{237DCB5A-0BBC-41B2-BC3B-BEF17556A4DA}" destId="{2AEB7D0D-A9A1-452B-81D7-1DD9A3D83796}" srcOrd="14" destOrd="0" presId="urn:microsoft.com/office/officeart/2005/8/layout/radial1"/>
    <dgm:cxn modelId="{EDC0BDD8-8053-4D17-B86E-444BDE9AD096}" type="presParOf" srcId="{237DCB5A-0BBC-41B2-BC3B-BEF17556A4DA}" destId="{0A9CED97-7450-4A2E-AC76-5CCE07A7787E}" srcOrd="15" destOrd="0" presId="urn:microsoft.com/office/officeart/2005/8/layout/radial1"/>
    <dgm:cxn modelId="{3E81B7A8-F5C8-4110-BD27-7ECFEA7D4263}" type="presParOf" srcId="{0A9CED97-7450-4A2E-AC76-5CCE07A7787E}" destId="{B2DEA6C8-D800-41F9-A978-FCA4BAC02994}" srcOrd="0" destOrd="0" presId="urn:microsoft.com/office/officeart/2005/8/layout/radial1"/>
    <dgm:cxn modelId="{320B1125-0875-432B-85E8-AE043AC7071E}" type="presParOf" srcId="{237DCB5A-0BBC-41B2-BC3B-BEF17556A4DA}" destId="{A4D3D808-679B-4FF6-99BB-862491B08EB8}" srcOrd="16" destOrd="0" presId="urn:microsoft.com/office/officeart/2005/8/layout/radia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D92C68-0BA9-466F-A2A3-EB3FBB1D9B3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CDCDD-67A1-46FF-9990-AED9016F07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5359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63F12487-6E5C-4DE8-99B2-9AD0B7F1266C}" type="slidenum">
              <a:rPr lang="ru-RU"/>
              <a:pPr eaLnBrk="1" hangingPunct="1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10</a:t>
            </a:fld>
            <a:endParaRPr lang="ru-RU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12</a:t>
            </a:fld>
            <a:endParaRPr lang="ru-RU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14</a:t>
            </a:fld>
            <a:endParaRPr lang="ru-RU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15</a:t>
            </a:fld>
            <a:endParaRPr lang="ru-RU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16</a:t>
            </a:fld>
            <a:endParaRPr lang="ru-RU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18</a:t>
            </a:fld>
            <a:endParaRPr lang="ru-RU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19</a:t>
            </a:fld>
            <a:endParaRPr lang="ru-RU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20</a:t>
            </a:fld>
            <a:endParaRPr lang="ru-RU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21</a:t>
            </a:fld>
            <a:endParaRPr lang="ru-RU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22</a:t>
            </a:fld>
            <a:endParaRPr lang="ru-RU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C41EC311-278C-4822-AF51-E67CCE3CFCDE}" type="slidenum">
              <a:rPr lang="ru-RU"/>
              <a:pPr eaLnBrk="1" hangingPunct="1"/>
              <a:t>2</a:t>
            </a:fld>
            <a:endParaRPr lang="ru-RU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23</a:t>
            </a:fld>
            <a:endParaRPr lang="ru-RU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24</a:t>
            </a:fld>
            <a:endParaRPr lang="ru-RU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25</a:t>
            </a:fld>
            <a:endParaRPr lang="ru-RU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26</a:t>
            </a:fld>
            <a:endParaRPr lang="ru-RU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28</a:t>
            </a:fld>
            <a:endParaRPr lang="ru-RU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29</a:t>
            </a:fld>
            <a:endParaRPr lang="ru-RU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C41EC311-278C-4822-AF51-E67CCE3CFCDE}" type="slidenum">
              <a:rPr lang="ru-RU"/>
              <a:pPr eaLnBrk="1" hangingPunct="1"/>
              <a:t>30</a:t>
            </a:fld>
            <a:endParaRPr lang="ru-RU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3</a:t>
            </a:fld>
            <a:endParaRPr lang="ru-RU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4</a:t>
            </a:fld>
            <a:endParaRPr lang="ru-RU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5</a:t>
            </a:fld>
            <a:endParaRPr lang="ru-RU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6</a:t>
            </a:fld>
            <a:endParaRPr lang="ru-RU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7</a:t>
            </a:fld>
            <a:endParaRPr lang="ru-RU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8</a:t>
            </a:fld>
            <a:endParaRPr lang="ru-RU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9</a:t>
            </a:fld>
            <a:endParaRPr 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microsoft.com/office/2007/relationships/hdphoto" Target="../media/hdphoto1.wdp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11" Type="http://schemas.openxmlformats.org/officeDocument/2006/relationships/image" Target="../media/image7.png"/><Relationship Id="rId5" Type="http://schemas.openxmlformats.org/officeDocument/2006/relationships/image" Target="../media/image3.gif"/><Relationship Id="rId10" Type="http://schemas.openxmlformats.org/officeDocument/2006/relationships/slide" Target="slide30.xml"/><Relationship Id="rId4" Type="http://schemas.openxmlformats.org/officeDocument/2006/relationships/image" Target="../media/image2.gif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7.jpeg"/><Relationship Id="rId5" Type="http://schemas.openxmlformats.org/officeDocument/2006/relationships/slide" Target="slide11.xml"/><Relationship Id="rId10" Type="http://schemas.openxmlformats.org/officeDocument/2006/relationships/image" Target="../media/image26.jpeg"/><Relationship Id="rId4" Type="http://schemas.openxmlformats.org/officeDocument/2006/relationships/image" Target="../media/image22.jpeg"/><Relationship Id="rId9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microsoft.com/office/2007/relationships/hdphoto" Target="../media/hdphoto3.wdp"/><Relationship Id="rId5" Type="http://schemas.openxmlformats.org/officeDocument/2006/relationships/image" Target="../media/image25.jpeg"/><Relationship Id="rId10" Type="http://schemas.openxmlformats.org/officeDocument/2006/relationships/image" Target="../media/image15.png"/><Relationship Id="rId4" Type="http://schemas.openxmlformats.org/officeDocument/2006/relationships/image" Target="../media/image24.jpeg"/><Relationship Id="rId9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9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0.png"/><Relationship Id="rId12" Type="http://schemas.openxmlformats.org/officeDocument/2006/relationships/image" Target="../media/image35.gif"/><Relationship Id="rId1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6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diagramColors" Target="../diagrams/colors1.xml"/><Relationship Id="rId15" Type="http://schemas.openxmlformats.org/officeDocument/2006/relationships/image" Target="../media/image38.png"/><Relationship Id="rId10" Type="http://schemas.openxmlformats.org/officeDocument/2006/relationships/image" Target="../media/image33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2.jpeg"/><Relationship Id="rId1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39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10" Type="http://schemas.openxmlformats.org/officeDocument/2006/relationships/image" Target="../media/image40.pn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39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42.wmf"/><Relationship Id="rId5" Type="http://schemas.openxmlformats.org/officeDocument/2006/relationships/image" Target="../media/image15.png"/><Relationship Id="rId10" Type="http://schemas.openxmlformats.org/officeDocument/2006/relationships/image" Target="../media/image41.wmf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49.jpeg"/><Relationship Id="rId3" Type="http://schemas.openxmlformats.org/officeDocument/2006/relationships/image" Target="../media/image39.jpeg"/><Relationship Id="rId7" Type="http://schemas.openxmlformats.org/officeDocument/2006/relationships/image" Target="../media/image44.png"/><Relationship Id="rId12" Type="http://schemas.openxmlformats.org/officeDocument/2006/relationships/image" Target="../media/image35.gif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8.jpeg"/><Relationship Id="rId5" Type="http://schemas.openxmlformats.org/officeDocument/2006/relationships/image" Target="../media/image16.png"/><Relationship Id="rId15" Type="http://schemas.openxmlformats.org/officeDocument/2006/relationships/image" Target="../media/image51.jpeg"/><Relationship Id="rId10" Type="http://schemas.openxmlformats.org/officeDocument/2006/relationships/image" Target="../media/image47.jpeg"/><Relationship Id="rId4" Type="http://schemas.openxmlformats.org/officeDocument/2006/relationships/slide" Target="slide17.xml"/><Relationship Id="rId9" Type="http://schemas.openxmlformats.org/officeDocument/2006/relationships/image" Target="../media/image46.jpeg"/><Relationship Id="rId1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slide" Target="slide2.xml"/><Relationship Id="rId3" Type="http://schemas.openxmlformats.org/officeDocument/2006/relationships/image" Target="../media/image54.png"/><Relationship Id="rId7" Type="http://schemas.openxmlformats.org/officeDocument/2006/relationships/image" Target="../media/image57.jpeg"/><Relationship Id="rId12" Type="http://schemas.openxmlformats.org/officeDocument/2006/relationships/image" Target="../media/image60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11" Type="http://schemas.openxmlformats.org/officeDocument/2006/relationships/image" Target="../media/image59.jpeg"/><Relationship Id="rId5" Type="http://schemas.openxmlformats.org/officeDocument/2006/relationships/image" Target="../media/image45.jpeg"/><Relationship Id="rId15" Type="http://schemas.microsoft.com/office/2007/relationships/hdphoto" Target="../media/hdphoto3.wdp"/><Relationship Id="rId10" Type="http://schemas.openxmlformats.org/officeDocument/2006/relationships/image" Target="../media/image58.jpeg"/><Relationship Id="rId4" Type="http://schemas.openxmlformats.org/officeDocument/2006/relationships/image" Target="../media/image55.png"/><Relationship Id="rId9" Type="http://schemas.openxmlformats.org/officeDocument/2006/relationships/image" Target="../media/image35.gif"/><Relationship Id="rId1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39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10" Type="http://schemas.openxmlformats.org/officeDocument/2006/relationships/image" Target="../media/image61.pn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3.xml"/><Relationship Id="rId18" Type="http://schemas.openxmlformats.org/officeDocument/2006/relationships/slide" Target="slide24.xml"/><Relationship Id="rId26" Type="http://schemas.openxmlformats.org/officeDocument/2006/relationships/slide" Target="slide27.xml"/><Relationship Id="rId3" Type="http://schemas.openxmlformats.org/officeDocument/2006/relationships/image" Target="../media/image9.jpeg"/><Relationship Id="rId21" Type="http://schemas.openxmlformats.org/officeDocument/2006/relationships/slide" Target="slide16.xml"/><Relationship Id="rId7" Type="http://schemas.openxmlformats.org/officeDocument/2006/relationships/slide" Target="slide6.xml"/><Relationship Id="rId12" Type="http://schemas.openxmlformats.org/officeDocument/2006/relationships/slide" Target="slide12.xml"/><Relationship Id="rId17" Type="http://schemas.openxmlformats.org/officeDocument/2006/relationships/slide" Target="slide23.xml"/><Relationship Id="rId25" Type="http://schemas.openxmlformats.org/officeDocument/2006/relationships/slide" Target="slide26.xml"/><Relationship Id="rId3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6" Type="http://schemas.openxmlformats.org/officeDocument/2006/relationships/slide" Target="slide22.xml"/><Relationship Id="rId20" Type="http://schemas.openxmlformats.org/officeDocument/2006/relationships/slide" Target="slide15.xml"/><Relationship Id="rId29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24" Type="http://schemas.openxmlformats.org/officeDocument/2006/relationships/slide" Target="slide25.xml"/><Relationship Id="rId32" Type="http://schemas.openxmlformats.org/officeDocument/2006/relationships/image" Target="../media/image11.png"/><Relationship Id="rId5" Type="http://schemas.openxmlformats.org/officeDocument/2006/relationships/slide" Target="slide4.xml"/><Relationship Id="rId15" Type="http://schemas.openxmlformats.org/officeDocument/2006/relationships/slide" Target="slide21.xml"/><Relationship Id="rId23" Type="http://schemas.openxmlformats.org/officeDocument/2006/relationships/slide" Target="slide19.xml"/><Relationship Id="rId28" Type="http://schemas.openxmlformats.org/officeDocument/2006/relationships/slide" Target="slide29.xml"/><Relationship Id="rId10" Type="http://schemas.openxmlformats.org/officeDocument/2006/relationships/slide" Target="slide9.xml"/><Relationship Id="rId19" Type="http://schemas.openxmlformats.org/officeDocument/2006/relationships/slide" Target="slide14.xml"/><Relationship Id="rId31" Type="http://schemas.openxmlformats.org/officeDocument/2006/relationships/image" Target="../media/image4.gif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20.xml"/><Relationship Id="rId22" Type="http://schemas.openxmlformats.org/officeDocument/2006/relationships/slide" Target="slide18.xml"/><Relationship Id="rId27" Type="http://schemas.openxmlformats.org/officeDocument/2006/relationships/slide" Target="slide28.xml"/><Relationship Id="rId30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2.jpeg"/><Relationship Id="rId7" Type="http://schemas.microsoft.com/office/2007/relationships/hdphoto" Target="../media/hdphoto3.wd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63.png"/><Relationship Id="rId5" Type="http://schemas.openxmlformats.org/officeDocument/2006/relationships/slide" Target="slide2.xml"/><Relationship Id="rId10" Type="http://schemas.microsoft.com/office/2007/relationships/hdphoto" Target="../media/hdphoto4.wdp"/><Relationship Id="rId4" Type="http://schemas.microsoft.com/office/2007/relationships/hdphoto" Target="../media/hdphoto5.wdp"/><Relationship Id="rId9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2.jpeg"/><Relationship Id="rId7" Type="http://schemas.microsoft.com/office/2007/relationships/hdphoto" Target="../media/hdphoto3.wd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64.png"/><Relationship Id="rId5" Type="http://schemas.openxmlformats.org/officeDocument/2006/relationships/slide" Target="slide2.xml"/><Relationship Id="rId10" Type="http://schemas.microsoft.com/office/2007/relationships/hdphoto" Target="../media/hdphoto4.wdp"/><Relationship Id="rId4" Type="http://schemas.microsoft.com/office/2007/relationships/hdphoto" Target="../media/hdphoto5.wdp"/><Relationship Id="rId9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2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11" Type="http://schemas.microsoft.com/office/2007/relationships/hdphoto" Target="../media/hdphoto4.wdp"/><Relationship Id="rId5" Type="http://schemas.openxmlformats.org/officeDocument/2006/relationships/image" Target="../media/image65.png"/><Relationship Id="rId10" Type="http://schemas.openxmlformats.org/officeDocument/2006/relationships/image" Target="../media/image17.jpeg"/><Relationship Id="rId4" Type="http://schemas.microsoft.com/office/2007/relationships/hdphoto" Target="../media/hdphoto5.wdp"/><Relationship Id="rId9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2.jpeg"/><Relationship Id="rId7" Type="http://schemas.microsoft.com/office/2007/relationships/hdphoto" Target="../media/hdphoto3.wd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slide" Target="slide2.xml"/><Relationship Id="rId10" Type="http://schemas.microsoft.com/office/2007/relationships/hdphoto" Target="../media/hdphoto4.wdp"/><Relationship Id="rId4" Type="http://schemas.microsoft.com/office/2007/relationships/hdphoto" Target="../media/hdphoto5.wdp"/><Relationship Id="rId9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2.jpeg"/><Relationship Id="rId7" Type="http://schemas.microsoft.com/office/2007/relationships/hdphoto" Target="../media/hdphoto3.wd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66.png"/><Relationship Id="rId5" Type="http://schemas.openxmlformats.org/officeDocument/2006/relationships/slide" Target="slide2.xml"/><Relationship Id="rId10" Type="http://schemas.microsoft.com/office/2007/relationships/hdphoto" Target="../media/hdphoto4.wdp"/><Relationship Id="rId4" Type="http://schemas.microsoft.com/office/2007/relationships/hdphoto" Target="../media/hdphoto5.wdp"/><Relationship Id="rId9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67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10" Type="http://schemas.openxmlformats.org/officeDocument/2006/relationships/image" Target="../media/image68.pn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7.jpeg"/><Relationship Id="rId7" Type="http://schemas.microsoft.com/office/2007/relationships/hdphoto" Target="../media/hdphoto3.wdp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slide" Target="slide2.xml"/><Relationship Id="rId10" Type="http://schemas.microsoft.com/office/2007/relationships/hdphoto" Target="../media/hdphoto4.wdp"/><Relationship Id="rId4" Type="http://schemas.openxmlformats.org/officeDocument/2006/relationships/image" Target="../media/image69.png"/><Relationship Id="rId9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67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10" Type="http://schemas.openxmlformats.org/officeDocument/2006/relationships/image" Target="../media/image72.jpe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67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10" Type="http://schemas.openxmlformats.org/officeDocument/2006/relationships/image" Target="../media/image73.gif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jpe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slide" Target="slide2.xml"/><Relationship Id="rId10" Type="http://schemas.microsoft.com/office/2007/relationships/hdphoto" Target="../media/hdphoto4.wdp"/><Relationship Id="rId4" Type="http://schemas.openxmlformats.org/officeDocument/2006/relationships/image" Target="../media/image14.png"/><Relationship Id="rId9" Type="http://schemas.openxmlformats.org/officeDocument/2006/relationships/image" Target="../media/image17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img1.liveinternet.ru/images/attach/b/2/2/633/2633622_6076627_5283499_i102714521_66418.gif" TargetMode="External"/><Relationship Id="rId3" Type="http://schemas.openxmlformats.org/officeDocument/2006/relationships/image" Target="../media/image9.jpeg"/><Relationship Id="rId7" Type="http://schemas.openxmlformats.org/officeDocument/2006/relationships/hyperlink" Target="http://img0.liveinternet.ru/images/attach/c/3/77/957/77957384_77772038_zvezdochki.gif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mg-fotki.yandex.ru/get/5109/svetlera.16c/0_5662a_8158dd54_orig" TargetMode="External"/><Relationship Id="rId5" Type="http://schemas.openxmlformats.org/officeDocument/2006/relationships/hyperlink" Target="http://pixelbrush.ru/uploads/posts/2013-09/1378896989_02.jpg" TargetMode="External"/><Relationship Id="rId4" Type="http://schemas.openxmlformats.org/officeDocument/2006/relationships/hyperlink" Target="http://serp-dm.ru/_nw/0/71629456.jpg" TargetMode="External"/><Relationship Id="rId9" Type="http://schemas.openxmlformats.org/officeDocument/2006/relationships/hyperlink" Target="http://domashniirestoran.ru/images/star-511-106(3).gif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9.jpeg"/><Relationship Id="rId7" Type="http://schemas.microsoft.com/office/2007/relationships/hdphoto" Target="../media/hdphoto3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slide" Target="slide2.xml"/><Relationship Id="rId10" Type="http://schemas.microsoft.com/office/2007/relationships/hdphoto" Target="../media/hdphoto4.wdp"/><Relationship Id="rId4" Type="http://schemas.openxmlformats.org/officeDocument/2006/relationships/image" Target="../media/image20.pn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9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10" Type="http://schemas.openxmlformats.org/officeDocument/2006/relationships/image" Target="../media/image21.wmf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123728" y="534642"/>
            <a:ext cx="4896544" cy="302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Интеллектуальная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игра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67" name="AutoShape 19" descr="yH5BAEAAAAALAAAAAABAAEAAAIBRAA7"/>
          <p:cNvSpPr>
            <a:spLocks noChangeAspect="1" noChangeArrowheads="1"/>
          </p:cNvSpPr>
          <p:nvPr/>
        </p:nvSpPr>
        <p:spPr bwMode="auto">
          <a:xfrm>
            <a:off x="4405745" y="263691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026" name="Picture 2" descr="http://img0.liveinternet.ru/images/attach/c/3/77/957/77957384_77772038_zvezdochki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79181" y="2317824"/>
            <a:ext cx="942975" cy="9429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img0.liveinternet.ru/images/attach/c/3/77/957/77957384_77772038_zvezdochki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986" y="3458963"/>
            <a:ext cx="942975" cy="9429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img0.liveinternet.ru/images/attach/c/3/77/957/77957384_77772038_zvezdochki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93941" y="4604779"/>
            <a:ext cx="942975" cy="9429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5745" y="2037194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2156" y="2971675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3876551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4436" y="2827412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1419" y="3785020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9622" y="1985673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://img0.liveinternet.ru/images/attach/c/3/77/957/77957384_77772038_zvezdochki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7106" y="2225824"/>
            <a:ext cx="942975" cy="9429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://img0.liveinternet.ru/images/attach/c/3/77/957/77957384_77772038_zvezdochki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362911" y="3366963"/>
            <a:ext cx="942975" cy="9429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http://img0.liveinternet.ru/images/attach/c/3/77/957/77957384_77772038_zvezdochki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866" y="4512779"/>
            <a:ext cx="942975" cy="9429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2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6473" y="4818572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2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1670" y="4702939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0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21" y="2257299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0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20" y="3260800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0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03" y="4269551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0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3205" y="2508324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0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3204" y="3511825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0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3587" y="4520576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205" y="124857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83600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6662" y="101254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1579" y="470600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5618" y="903779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084" y="1046221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1579" y="1451048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2543" y="1059362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http://domashniirestoran.ru/images/star-511-106(3).gif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4669" y="124857"/>
            <a:ext cx="2241336" cy="4649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http://domashniirestoran.ru/images/star-511-106(3).gif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6285513"/>
            <a:ext cx="2241336" cy="4649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941" y="938535"/>
            <a:ext cx="7540900" cy="2490465"/>
          </a:xfrm>
          <a:prstGeom prst="rect">
            <a:avLst/>
          </a:prstGeom>
        </p:spPr>
      </p:pic>
      <p:pic>
        <p:nvPicPr>
          <p:cNvPr id="55" name="Рисунок 54" descr="Рисунок19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62330" y="4798431"/>
            <a:ext cx="2405814" cy="320775"/>
          </a:xfrm>
          <a:prstGeom prst="rect">
            <a:avLst/>
          </a:prstGeom>
        </p:spPr>
      </p:pic>
      <p:pic>
        <p:nvPicPr>
          <p:cNvPr id="56" name="Рисунок 55" descr="Рисунок18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6413" y="5933513"/>
            <a:ext cx="1080120" cy="242096"/>
          </a:xfrm>
          <a:prstGeom prst="rect">
            <a:avLst/>
          </a:prstGeom>
        </p:spPr>
      </p:pic>
      <p:pic>
        <p:nvPicPr>
          <p:cNvPr id="2050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3504790" y="2043872"/>
            <a:ext cx="2219338" cy="282528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88257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" descr="http://privetkavkaz.ru/fid/cnRlaW1hZ2VfdGh1bWI6YWVkNTEwYWVjMmUwOWRmMTA3MDdjNjQzYTFhMDk1MjgvLw/im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357694"/>
            <a:ext cx="1285884" cy="1208731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000100" y="428604"/>
            <a:ext cx="673979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</a:rPr>
              <a:t>Соедините по смыслу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30</a:t>
            </a:r>
            <a:endParaRPr lang="ru-RU" sz="4400" b="1" cap="none" spc="0" dirty="0">
              <a:ln w="11430"/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sp>
        <p:nvSpPr>
          <p:cNvPr id="13" name="Содержимое 2"/>
          <p:cNvSpPr txBox="1">
            <a:spLocks/>
          </p:cNvSpPr>
          <p:nvPr/>
        </p:nvSpPr>
        <p:spPr>
          <a:xfrm>
            <a:off x="3071802" y="1071546"/>
            <a:ext cx="3286148" cy="45259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Звук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Запах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Команды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Слова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Вкус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2" descr="http://joblist.md:8080/forum.md/Editor/Images/original/cdadaded-ac93-481e-829d-bba60a59d46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571472" y="928670"/>
            <a:ext cx="1714480" cy="1410330"/>
          </a:xfrm>
          <a:prstGeom prst="rect">
            <a:avLst/>
          </a:prstGeom>
          <a:noFill/>
        </p:spPr>
      </p:pic>
      <p:pic>
        <p:nvPicPr>
          <p:cNvPr id="15" name="Picture 4" descr="http://kinlib.ru/books/item/f00/s00/z0000010/pic/000055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858016" y="1142984"/>
            <a:ext cx="1746912" cy="1352520"/>
          </a:xfrm>
          <a:prstGeom prst="rect">
            <a:avLst/>
          </a:prstGeom>
          <a:noFill/>
        </p:spPr>
      </p:pic>
      <p:pic>
        <p:nvPicPr>
          <p:cNvPr id="18" name="Picture 6" descr="http://s43.radikal.ru/i100/1009/da/08510d5053f7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42910" y="2500306"/>
            <a:ext cx="1214446" cy="1671207"/>
          </a:xfrm>
          <a:prstGeom prst="rect">
            <a:avLst/>
          </a:prstGeom>
          <a:noFill/>
        </p:spPr>
      </p:pic>
      <p:pic>
        <p:nvPicPr>
          <p:cNvPr id="20" name="Picture 10" descr="http://bryansk24.ru/files/images/goods/kompyuter_5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786578" y="2714620"/>
            <a:ext cx="1833576" cy="1375182"/>
          </a:xfrm>
          <a:prstGeom prst="rect">
            <a:avLst/>
          </a:prstGeom>
          <a:noFill/>
        </p:spPr>
      </p:pic>
      <p:pic>
        <p:nvPicPr>
          <p:cNvPr id="21" name="Picture 12" descr="http://www.maillist.ru/archives/26210/1278857/4332701_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858016" y="4429132"/>
            <a:ext cx="1700224" cy="12144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443604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samsung\Desktop\pinktum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768" y="4572008"/>
            <a:ext cx="1714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Вкус</a:t>
            </a:r>
            <a:endParaRPr lang="ru-RU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715140" y="428604"/>
            <a:ext cx="2214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Слова</a:t>
            </a:r>
            <a:endParaRPr lang="ru-RU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86116" y="2214554"/>
            <a:ext cx="278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Команды</a:t>
            </a:r>
            <a:endParaRPr lang="ru-RU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1472" y="4286256"/>
            <a:ext cx="185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Запах</a:t>
            </a:r>
            <a:endParaRPr lang="ru-RU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23872" y="581004"/>
            <a:ext cx="1776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Звук</a:t>
            </a:r>
            <a:endParaRPr lang="ru-RU" sz="4000" b="1" dirty="0"/>
          </a:p>
        </p:txBody>
      </p:sp>
      <p:pic>
        <p:nvPicPr>
          <p:cNvPr id="10" name="Picture 2" descr="http://joblist.md:8080/forum.md/Editor/Images/original/cdadaded-ac93-481e-829d-bba60a59d4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143768" y="5447670"/>
            <a:ext cx="1714480" cy="1410330"/>
          </a:xfrm>
          <a:prstGeom prst="rect">
            <a:avLst/>
          </a:prstGeom>
          <a:noFill/>
        </p:spPr>
      </p:pic>
      <p:pic>
        <p:nvPicPr>
          <p:cNvPr id="11" name="Picture 4" descr="http://kinlib.ru/books/item/f00/s00/z0000010/pic/00005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4" y="5214950"/>
            <a:ext cx="1746912" cy="1352520"/>
          </a:xfrm>
          <a:prstGeom prst="rect">
            <a:avLst/>
          </a:prstGeom>
          <a:noFill/>
        </p:spPr>
      </p:pic>
      <p:pic>
        <p:nvPicPr>
          <p:cNvPr id="12" name="Picture 6" descr="http://s43.radikal.ru/i100/1009/da/08510d5053f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14678" y="3071810"/>
            <a:ext cx="1214446" cy="1671207"/>
          </a:xfrm>
          <a:prstGeom prst="rect">
            <a:avLst/>
          </a:prstGeom>
          <a:noFill/>
        </p:spPr>
      </p:pic>
      <p:pic>
        <p:nvPicPr>
          <p:cNvPr id="13" name="Picture 8" descr="http://privetkavkaz.ru/fid/cnRlaW1hZ2VfdGh1bWI6YWVkNTEwYWVjMmUwOWRmMTA3MDdjNjQzYTFhMDk1MjgvLw/im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62" y="1428736"/>
            <a:ext cx="1285884" cy="1208731"/>
          </a:xfrm>
          <a:prstGeom prst="rect">
            <a:avLst/>
          </a:prstGeom>
          <a:noFill/>
        </p:spPr>
      </p:pic>
      <p:pic>
        <p:nvPicPr>
          <p:cNvPr id="14" name="Picture 10" descr="http://bryansk24.ru/files/images/goods/kompyuter_5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643438" y="3143248"/>
            <a:ext cx="1833576" cy="1375182"/>
          </a:xfrm>
          <a:prstGeom prst="rect">
            <a:avLst/>
          </a:prstGeom>
          <a:noFill/>
        </p:spPr>
      </p:pic>
      <p:pic>
        <p:nvPicPr>
          <p:cNvPr id="15" name="Picture 12" descr="http://www.maillist.ru/archives/26210/1278857/4332701_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786578" y="1214422"/>
            <a:ext cx="1700224" cy="1214446"/>
          </a:xfrm>
          <a:prstGeom prst="rect">
            <a:avLst/>
          </a:prstGeom>
          <a:noFill/>
        </p:spPr>
      </p:pic>
      <p:pic>
        <p:nvPicPr>
          <p:cNvPr id="16" name="Picture 13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5929330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750459" y="1511627"/>
            <a:ext cx="76490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dirty="0" smtClean="0"/>
              <a:t>Вспомни, что умеет делать компьютер</a:t>
            </a:r>
            <a:endParaRPr lang="ru-RU" sz="2800" dirty="0"/>
          </a:p>
        </p:txBody>
      </p:sp>
      <p:pic>
        <p:nvPicPr>
          <p:cNvPr id="11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838657" y="406405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</a:rPr>
              <a:t>НОМИНАЦИЯ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40</a:t>
            </a:r>
            <a:endParaRPr lang="ru-RU" sz="4400" b="1" cap="none" spc="0" dirty="0">
              <a:ln w="11430"/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0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428860" y="2857496"/>
            <a:ext cx="630520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sz="4000" b="1" i="1" dirty="0" smtClean="0">
                <a:solidFill>
                  <a:srgbClr val="C00000"/>
                </a:solidFill>
              </a:rPr>
              <a:t>Обрабатывать, получать, передавать, сохранять данные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81564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0"/>
            <a:ext cx="6500826" cy="1357298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3300"/>
                </a:solidFill>
              </a:rPr>
              <a:t>Найди в этой таблице названия носителей информации. Читать можно слева -  направо, сверху – вниз.</a:t>
            </a:r>
            <a:endParaRPr lang="ru-RU" sz="1800" b="1" dirty="0">
              <a:solidFill>
                <a:srgbClr val="0033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500176"/>
          <a:ext cx="9144000" cy="535782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669728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П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Е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Р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П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А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П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И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Р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У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С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728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Л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К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Г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Я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Ф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П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Е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С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О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К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728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С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А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А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К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Л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Б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У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М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Г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К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728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Н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С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М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Д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Э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Т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Е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А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А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А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728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Е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Е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Е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И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Ш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Ч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Т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Г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З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М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728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Г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Т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Н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С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К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Ь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Р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А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Е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Е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728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Т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А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Т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К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А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Д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А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О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Т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Н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728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Б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Е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Р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Ё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С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Т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А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З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А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Ь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" name="Группа 30"/>
          <p:cNvGrpSpPr/>
          <p:nvPr/>
        </p:nvGrpSpPr>
        <p:grpSpPr>
          <a:xfrm>
            <a:off x="0" y="1397000"/>
            <a:ext cx="8858280" cy="5461000"/>
            <a:chOff x="0" y="1397000"/>
            <a:chExt cx="8858280" cy="5461000"/>
          </a:xfrm>
        </p:grpSpPr>
        <p:grpSp>
          <p:nvGrpSpPr>
            <p:cNvPr id="5" name="Группа 19"/>
            <p:cNvGrpSpPr/>
            <p:nvPr/>
          </p:nvGrpSpPr>
          <p:grpSpPr>
            <a:xfrm>
              <a:off x="0" y="1397000"/>
              <a:ext cx="8858280" cy="5461000"/>
              <a:chOff x="0" y="1397000"/>
              <a:chExt cx="8858280" cy="5461000"/>
            </a:xfrm>
          </p:grpSpPr>
          <p:graphicFrame>
            <p:nvGraphicFramePr>
              <p:cNvPr id="21" name="Схема 20"/>
              <p:cNvGraphicFramePr/>
              <p:nvPr/>
            </p:nvGraphicFramePr>
            <p:xfrm>
              <a:off x="0" y="1397000"/>
              <a:ext cx="8858280" cy="5461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grpSp>
            <p:nvGrpSpPr>
              <p:cNvPr id="6" name="Группа 12"/>
              <p:cNvGrpSpPr/>
              <p:nvPr/>
            </p:nvGrpSpPr>
            <p:grpSpPr>
              <a:xfrm>
                <a:off x="785786" y="1643050"/>
                <a:ext cx="7420958" cy="4977792"/>
                <a:chOff x="714348" y="1643050"/>
                <a:chExt cx="7420958" cy="4977792"/>
              </a:xfrm>
            </p:grpSpPr>
            <p:pic>
              <p:nvPicPr>
                <p:cNvPr id="23" name="Picture 16"/>
                <p:cNvPicPr>
                  <a:picLocks noChangeAspect="1" noChangeArrowheads="1"/>
                </p:cNvPicPr>
                <p:nvPr/>
              </p:nvPicPr>
              <p:blipFill>
                <a:blip r:embed="rId6" cstate="email">
                  <a:lum bright="-10000" contrast="20000"/>
                </a:blip>
                <a:srcRect/>
                <a:stretch>
                  <a:fillRect/>
                </a:stretch>
              </p:blipFill>
              <p:spPr bwMode="auto">
                <a:xfrm>
                  <a:off x="1714480" y="5929330"/>
                  <a:ext cx="894156" cy="6915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4" name="Picture 5"/>
                <p:cNvPicPr>
                  <a:picLocks noChangeAspect="1" noChangeArrowheads="1"/>
                </p:cNvPicPr>
                <p:nvPr/>
              </p:nvPicPr>
              <p:blipFill>
                <a:blip r:embed="rId7" cstate="email">
                  <a:lum bright="-10000" contrast="20000"/>
                </a:blip>
                <a:srcRect/>
                <a:stretch>
                  <a:fillRect/>
                </a:stretch>
              </p:blipFill>
              <p:spPr bwMode="auto">
                <a:xfrm>
                  <a:off x="6643702" y="5929330"/>
                  <a:ext cx="856438" cy="6404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5" name="Picture 2" descr="http://vazhnews.com/wp-content/uploads/2012/12/nositeli_informacii.jpg"/>
                <p:cNvPicPr>
                  <a:picLocks noChangeAspect="1" noChangeArrowheads="1"/>
                </p:cNvPicPr>
                <p:nvPr/>
              </p:nvPicPr>
              <p:blipFill>
                <a:blip r:embed="rId8" cstate="email"/>
                <a:srcRect/>
                <a:stretch>
                  <a:fillRect/>
                </a:stretch>
              </p:blipFill>
              <p:spPr bwMode="auto">
                <a:xfrm>
                  <a:off x="6429388" y="1643050"/>
                  <a:ext cx="822769" cy="662786"/>
                </a:xfrm>
                <a:prstGeom prst="rect">
                  <a:avLst/>
                </a:prstGeom>
                <a:noFill/>
              </p:spPr>
            </p:pic>
            <p:pic>
              <p:nvPicPr>
                <p:cNvPr id="26" name="Picture 4" descr="http://2lex.info/wp-content/uploads/2012/04/bruceleestore@111.jpg"/>
                <p:cNvPicPr>
                  <a:picLocks noChangeAspect="1" noChangeArrowheads="1"/>
                </p:cNvPicPr>
                <p:nvPr/>
              </p:nvPicPr>
              <p:blipFill>
                <a:blip r:embed="rId9" cstate="email"/>
                <a:srcRect/>
                <a:stretch>
                  <a:fillRect/>
                </a:stretch>
              </p:blipFill>
              <p:spPr bwMode="auto">
                <a:xfrm>
                  <a:off x="1785918" y="1714488"/>
                  <a:ext cx="949106" cy="699341"/>
                </a:xfrm>
                <a:prstGeom prst="rect">
                  <a:avLst/>
                </a:prstGeom>
                <a:noFill/>
              </p:spPr>
            </p:pic>
            <p:pic>
              <p:nvPicPr>
                <p:cNvPr id="27" name="Picture 8" descr="http://showbrand.ru/files/article_images/OfficeBum.jpg"/>
                <p:cNvPicPr>
                  <a:picLocks noChangeAspect="1" noChangeArrowheads="1"/>
                </p:cNvPicPr>
                <p:nvPr/>
              </p:nvPicPr>
              <p:blipFill>
                <a:blip r:embed="rId10" cstate="email"/>
                <a:srcRect/>
                <a:stretch>
                  <a:fillRect/>
                </a:stretch>
              </p:blipFill>
              <p:spPr bwMode="auto">
                <a:xfrm>
                  <a:off x="714348" y="3786190"/>
                  <a:ext cx="944277" cy="642918"/>
                </a:xfrm>
                <a:prstGeom prst="rect">
                  <a:avLst/>
                </a:prstGeom>
                <a:noFill/>
              </p:spPr>
            </p:pic>
            <p:pic>
              <p:nvPicPr>
                <p:cNvPr id="28" name="Picture 8" descr="http://claw.ru/a-children/history/007/02_2.jpg"/>
                <p:cNvPicPr>
                  <a:picLocks noChangeAspect="1" noChangeArrowheads="1"/>
                </p:cNvPicPr>
                <p:nvPr/>
              </p:nvPicPr>
              <p:blipFill>
                <a:blip r:embed="rId11" cstate="email"/>
                <a:srcRect/>
                <a:stretch>
                  <a:fillRect/>
                </a:stretch>
              </p:blipFill>
              <p:spPr bwMode="auto">
                <a:xfrm>
                  <a:off x="3929058" y="1643050"/>
                  <a:ext cx="857256" cy="857256"/>
                </a:xfrm>
                <a:prstGeom prst="rect">
                  <a:avLst/>
                </a:prstGeom>
                <a:noFill/>
              </p:spPr>
            </p:pic>
            <p:pic>
              <p:nvPicPr>
                <p:cNvPr id="29" name="Picture 2" descr="http://www.slaq.am/images/news_1/21333551304371904.gif"/>
                <p:cNvPicPr>
                  <a:picLocks noChangeAspect="1" noChangeArrowheads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7143768" y="3714752"/>
                  <a:ext cx="991538" cy="785794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30" name="Picture 10" descr="http://www.grafamania.net/uploads/posts/2009-01/1231451886_3-rolls.jpg"/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4000496" y="5857892"/>
              <a:ext cx="892976" cy="714380"/>
            </a:xfrm>
            <a:prstGeom prst="rect">
              <a:avLst/>
            </a:prstGeom>
            <a:noFill/>
          </p:spPr>
        </p:pic>
      </p:grpSp>
      <p:sp>
        <p:nvSpPr>
          <p:cNvPr id="17" name="Прямоугольник 16"/>
          <p:cNvSpPr/>
          <p:nvPr/>
        </p:nvSpPr>
        <p:spPr>
          <a:xfrm>
            <a:off x="8290790" y="785794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50</a:t>
            </a:r>
            <a:endParaRPr lang="ru-RU" sz="4400" b="1" cap="none" spc="0" dirty="0">
              <a:ln w="11430"/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571472" y="0"/>
            <a:ext cx="729495" cy="92867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5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2918"/>
            <a:ext cx="1725955" cy="990773"/>
          </a:xfrm>
          <a:prstGeom prst="rect">
            <a:avLst/>
          </a:prstGeom>
        </p:spPr>
      </p:pic>
      <p:pic>
        <p:nvPicPr>
          <p:cNvPr id="20" name="Picture 13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480" y="642918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838657" y="406405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7635"/>
                </a:solidFill>
              </a:rPr>
              <a:t>Отгадайте загадку</a:t>
            </a:r>
            <a:endParaRPr lang="ru-RU" sz="3600" b="1" dirty="0">
              <a:ln w="11430"/>
              <a:solidFill>
                <a:srgbClr val="007635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007635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4400" b="1" cap="none" spc="0" dirty="0">
              <a:ln w="11430"/>
              <a:solidFill>
                <a:srgbClr val="00763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1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714612" y="5786454"/>
            <a:ext cx="32861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rgbClr val="007635"/>
                </a:solidFill>
              </a:rPr>
              <a:t>Клавиатура</a:t>
            </a:r>
            <a:endParaRPr lang="ru-RU" sz="2800" b="1" i="1" dirty="0">
              <a:solidFill>
                <a:srgbClr val="007635"/>
              </a:solidFill>
            </a:endParaRPr>
          </a:p>
        </p:txBody>
      </p:sp>
      <p:pic>
        <p:nvPicPr>
          <p:cNvPr id="13" name="Содержимое 2"/>
          <p:cNvPicPr>
            <a:picLocks noChangeArrowheads="1"/>
          </p:cNvPicPr>
          <p:nvPr/>
        </p:nvPicPr>
        <p:blipFill>
          <a:blip r:embed="rId10" cstate="email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2214546" y="1643050"/>
            <a:ext cx="7286676" cy="36401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413911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750459" y="1511627"/>
            <a:ext cx="76490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10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838657" y="406405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7635"/>
                </a:solidFill>
              </a:rPr>
              <a:t>Отгадайте ребус</a:t>
            </a:r>
            <a:endParaRPr lang="ru-RU" sz="3600" b="1" dirty="0">
              <a:ln w="11430"/>
              <a:solidFill>
                <a:srgbClr val="007635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007635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ru-RU" sz="4400" b="1" cap="none" spc="0" dirty="0">
              <a:ln w="11430"/>
              <a:solidFill>
                <a:srgbClr val="00763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1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571868" y="5929330"/>
            <a:ext cx="27146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rgbClr val="007635"/>
                </a:solidFill>
              </a:rPr>
              <a:t>Монитор</a:t>
            </a:r>
            <a:endParaRPr lang="ru-RU" sz="2800" b="1" i="1" dirty="0">
              <a:solidFill>
                <a:srgbClr val="007635"/>
              </a:solidFill>
            </a:endParaRPr>
          </a:p>
        </p:txBody>
      </p:sp>
      <p:sp>
        <p:nvSpPr>
          <p:cNvPr id="13" name="Rectangle 44"/>
          <p:cNvSpPr>
            <a:spLocks noChangeArrowheads="1"/>
          </p:cNvSpPr>
          <p:nvPr/>
        </p:nvSpPr>
        <p:spPr bwMode="auto">
          <a:xfrm>
            <a:off x="928688" y="428604"/>
            <a:ext cx="8215312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6600" b="1" dirty="0"/>
              <a:t>    ,,   ,               </a:t>
            </a:r>
            <a:r>
              <a:rPr lang="ru-RU" sz="6600" b="1" dirty="0" smtClean="0"/>
              <a:t>         </a:t>
            </a:r>
            <a:r>
              <a:rPr lang="ru-RU" sz="6600" b="1" dirty="0"/>
              <a:t>,</a:t>
            </a:r>
            <a:r>
              <a:rPr lang="ru-RU" sz="4000" dirty="0"/>
              <a:t> </a:t>
            </a:r>
          </a:p>
        </p:txBody>
      </p:sp>
      <p:pic>
        <p:nvPicPr>
          <p:cNvPr id="14" name="Picture 7" descr="an03318_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8596" y="1142984"/>
            <a:ext cx="3013363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9"/>
          <p:cNvGrpSpPr>
            <a:grpSpLocks/>
          </p:cNvGrpSpPr>
          <p:nvPr/>
        </p:nvGrpSpPr>
        <p:grpSpPr bwMode="auto">
          <a:xfrm>
            <a:off x="3000365" y="1214423"/>
            <a:ext cx="2786082" cy="3500462"/>
            <a:chOff x="4617" y="4091"/>
            <a:chExt cx="4023" cy="5341"/>
          </a:xfrm>
        </p:grpSpPr>
        <p:sp>
          <p:nvSpPr>
            <p:cNvPr id="16" name="Freeform 20"/>
            <p:cNvSpPr>
              <a:spLocks/>
            </p:cNvSpPr>
            <p:nvPr/>
          </p:nvSpPr>
          <p:spPr bwMode="auto">
            <a:xfrm>
              <a:off x="4617" y="4110"/>
              <a:ext cx="1927" cy="3133"/>
            </a:xfrm>
            <a:custGeom>
              <a:avLst/>
              <a:gdLst>
                <a:gd name="T0" fmla="*/ 263 w 1927"/>
                <a:gd name="T1" fmla="*/ 492 h 3133"/>
                <a:gd name="T2" fmla="*/ 263 w 1927"/>
                <a:gd name="T3" fmla="*/ 921 h 3133"/>
                <a:gd name="T4" fmla="*/ 301 w 1927"/>
                <a:gd name="T5" fmla="*/ 1119 h 3133"/>
                <a:gd name="T6" fmla="*/ 0 w 1927"/>
                <a:gd name="T7" fmla="*/ 1209 h 3133"/>
                <a:gd name="T8" fmla="*/ 97 w 1927"/>
                <a:gd name="T9" fmla="*/ 1848 h 3133"/>
                <a:gd name="T10" fmla="*/ 40 w 1927"/>
                <a:gd name="T11" fmla="*/ 2332 h 3133"/>
                <a:gd name="T12" fmla="*/ 370 w 1927"/>
                <a:gd name="T13" fmla="*/ 2698 h 3133"/>
                <a:gd name="T14" fmla="*/ 630 w 1927"/>
                <a:gd name="T15" fmla="*/ 2755 h 3133"/>
                <a:gd name="T16" fmla="*/ 943 w 1927"/>
                <a:gd name="T17" fmla="*/ 2722 h 3133"/>
                <a:gd name="T18" fmla="*/ 1116 w 1927"/>
                <a:gd name="T19" fmla="*/ 2710 h 3133"/>
                <a:gd name="T20" fmla="*/ 1358 w 1927"/>
                <a:gd name="T21" fmla="*/ 3133 h 3133"/>
                <a:gd name="T22" fmla="*/ 1510 w 1927"/>
                <a:gd name="T23" fmla="*/ 2947 h 3133"/>
                <a:gd name="T24" fmla="*/ 1313 w 1927"/>
                <a:gd name="T25" fmla="*/ 2639 h 3133"/>
                <a:gd name="T26" fmla="*/ 1683 w 1927"/>
                <a:gd name="T27" fmla="*/ 2498 h 3133"/>
                <a:gd name="T28" fmla="*/ 1849 w 1927"/>
                <a:gd name="T29" fmla="*/ 2225 h 3133"/>
                <a:gd name="T30" fmla="*/ 1927 w 1927"/>
                <a:gd name="T31" fmla="*/ 1950 h 3133"/>
                <a:gd name="T32" fmla="*/ 1927 w 1927"/>
                <a:gd name="T33" fmla="*/ 1727 h 3133"/>
                <a:gd name="T34" fmla="*/ 1678 w 1927"/>
                <a:gd name="T35" fmla="*/ 1686 h 3133"/>
                <a:gd name="T36" fmla="*/ 1524 w 1927"/>
                <a:gd name="T37" fmla="*/ 1727 h 3133"/>
                <a:gd name="T38" fmla="*/ 1332 w 1927"/>
                <a:gd name="T39" fmla="*/ 1855 h 3133"/>
                <a:gd name="T40" fmla="*/ 1233 w 1927"/>
                <a:gd name="T41" fmla="*/ 2059 h 3133"/>
                <a:gd name="T42" fmla="*/ 1169 w 1927"/>
                <a:gd name="T43" fmla="*/ 2263 h 3133"/>
                <a:gd name="T44" fmla="*/ 1071 w 1927"/>
                <a:gd name="T45" fmla="*/ 2104 h 3133"/>
                <a:gd name="T46" fmla="*/ 1079 w 1927"/>
                <a:gd name="T47" fmla="*/ 1950 h 3133"/>
                <a:gd name="T48" fmla="*/ 1410 w 1927"/>
                <a:gd name="T49" fmla="*/ 1693 h 3133"/>
                <a:gd name="T50" fmla="*/ 1607 w 1927"/>
                <a:gd name="T51" fmla="*/ 1119 h 3133"/>
                <a:gd name="T52" fmla="*/ 1434 w 1927"/>
                <a:gd name="T53" fmla="*/ 1031 h 3133"/>
                <a:gd name="T54" fmla="*/ 1105 w 1927"/>
                <a:gd name="T55" fmla="*/ 1157 h 3133"/>
                <a:gd name="T56" fmla="*/ 965 w 1927"/>
                <a:gd name="T57" fmla="*/ 1311 h 3133"/>
                <a:gd name="T58" fmla="*/ 969 w 1927"/>
                <a:gd name="T59" fmla="*/ 1002 h 3133"/>
                <a:gd name="T60" fmla="*/ 1332 w 1927"/>
                <a:gd name="T61" fmla="*/ 641 h 3133"/>
                <a:gd name="T62" fmla="*/ 1370 w 1927"/>
                <a:gd name="T63" fmla="*/ 363 h 3133"/>
                <a:gd name="T64" fmla="*/ 1282 w 1927"/>
                <a:gd name="T65" fmla="*/ 114 h 3133"/>
                <a:gd name="T66" fmla="*/ 1185 w 1927"/>
                <a:gd name="T67" fmla="*/ 0 h 3133"/>
                <a:gd name="T68" fmla="*/ 1007 w 1927"/>
                <a:gd name="T69" fmla="*/ 142 h 3133"/>
                <a:gd name="T70" fmla="*/ 822 w 1927"/>
                <a:gd name="T71" fmla="*/ 672 h 3133"/>
                <a:gd name="T72" fmla="*/ 531 w 1927"/>
                <a:gd name="T73" fmla="*/ 499 h 3133"/>
                <a:gd name="T74" fmla="*/ 263 w 1927"/>
                <a:gd name="T75" fmla="*/ 492 h 3133"/>
                <a:gd name="T76" fmla="*/ 263 w 1927"/>
                <a:gd name="T77" fmla="*/ 492 h 313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27"/>
                <a:gd name="T118" fmla="*/ 0 h 3133"/>
                <a:gd name="T119" fmla="*/ 1927 w 1927"/>
                <a:gd name="T120" fmla="*/ 3133 h 313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27" h="3133">
                  <a:moveTo>
                    <a:pt x="263" y="492"/>
                  </a:moveTo>
                  <a:lnTo>
                    <a:pt x="263" y="921"/>
                  </a:lnTo>
                  <a:lnTo>
                    <a:pt x="301" y="1119"/>
                  </a:lnTo>
                  <a:lnTo>
                    <a:pt x="0" y="1209"/>
                  </a:lnTo>
                  <a:lnTo>
                    <a:pt x="97" y="1848"/>
                  </a:lnTo>
                  <a:lnTo>
                    <a:pt x="40" y="2332"/>
                  </a:lnTo>
                  <a:lnTo>
                    <a:pt x="370" y="2698"/>
                  </a:lnTo>
                  <a:lnTo>
                    <a:pt x="630" y="2755"/>
                  </a:lnTo>
                  <a:lnTo>
                    <a:pt x="943" y="2722"/>
                  </a:lnTo>
                  <a:lnTo>
                    <a:pt x="1116" y="2710"/>
                  </a:lnTo>
                  <a:lnTo>
                    <a:pt x="1358" y="3133"/>
                  </a:lnTo>
                  <a:lnTo>
                    <a:pt x="1510" y="2947"/>
                  </a:lnTo>
                  <a:lnTo>
                    <a:pt x="1313" y="2639"/>
                  </a:lnTo>
                  <a:lnTo>
                    <a:pt x="1683" y="2498"/>
                  </a:lnTo>
                  <a:lnTo>
                    <a:pt x="1849" y="2225"/>
                  </a:lnTo>
                  <a:lnTo>
                    <a:pt x="1927" y="1950"/>
                  </a:lnTo>
                  <a:lnTo>
                    <a:pt x="1927" y="1727"/>
                  </a:lnTo>
                  <a:lnTo>
                    <a:pt x="1678" y="1686"/>
                  </a:lnTo>
                  <a:lnTo>
                    <a:pt x="1524" y="1727"/>
                  </a:lnTo>
                  <a:lnTo>
                    <a:pt x="1332" y="1855"/>
                  </a:lnTo>
                  <a:lnTo>
                    <a:pt x="1233" y="2059"/>
                  </a:lnTo>
                  <a:lnTo>
                    <a:pt x="1169" y="2263"/>
                  </a:lnTo>
                  <a:lnTo>
                    <a:pt x="1071" y="2104"/>
                  </a:lnTo>
                  <a:lnTo>
                    <a:pt x="1079" y="1950"/>
                  </a:lnTo>
                  <a:lnTo>
                    <a:pt x="1410" y="1693"/>
                  </a:lnTo>
                  <a:lnTo>
                    <a:pt x="1607" y="1119"/>
                  </a:lnTo>
                  <a:lnTo>
                    <a:pt x="1434" y="1031"/>
                  </a:lnTo>
                  <a:lnTo>
                    <a:pt x="1105" y="1157"/>
                  </a:lnTo>
                  <a:lnTo>
                    <a:pt x="965" y="1311"/>
                  </a:lnTo>
                  <a:lnTo>
                    <a:pt x="969" y="1002"/>
                  </a:lnTo>
                  <a:lnTo>
                    <a:pt x="1332" y="641"/>
                  </a:lnTo>
                  <a:lnTo>
                    <a:pt x="1370" y="363"/>
                  </a:lnTo>
                  <a:lnTo>
                    <a:pt x="1282" y="114"/>
                  </a:lnTo>
                  <a:lnTo>
                    <a:pt x="1185" y="0"/>
                  </a:lnTo>
                  <a:lnTo>
                    <a:pt x="1007" y="142"/>
                  </a:lnTo>
                  <a:lnTo>
                    <a:pt x="822" y="672"/>
                  </a:lnTo>
                  <a:lnTo>
                    <a:pt x="531" y="499"/>
                  </a:lnTo>
                  <a:lnTo>
                    <a:pt x="263" y="492"/>
                  </a:lnTo>
                  <a:close/>
                </a:path>
              </a:pathLst>
            </a:custGeom>
            <a:solidFill>
              <a:srgbClr val="A5BF7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" name="Group 21"/>
            <p:cNvGrpSpPr>
              <a:grpSpLocks/>
            </p:cNvGrpSpPr>
            <p:nvPr/>
          </p:nvGrpSpPr>
          <p:grpSpPr bwMode="auto">
            <a:xfrm>
              <a:off x="4644" y="4091"/>
              <a:ext cx="3996" cy="5341"/>
              <a:chOff x="4692" y="4127"/>
              <a:chExt cx="3996" cy="5341"/>
            </a:xfrm>
          </p:grpSpPr>
          <p:sp>
            <p:nvSpPr>
              <p:cNvPr id="18" name="Freeform 22"/>
              <p:cNvSpPr>
                <a:spLocks/>
              </p:cNvSpPr>
              <p:nvPr/>
            </p:nvSpPr>
            <p:spPr bwMode="auto">
              <a:xfrm>
                <a:off x="5318" y="6948"/>
                <a:ext cx="3370" cy="2520"/>
              </a:xfrm>
              <a:custGeom>
                <a:avLst/>
                <a:gdLst>
                  <a:gd name="T0" fmla="*/ 627 w 3370"/>
                  <a:gd name="T1" fmla="*/ 297 h 2520"/>
                  <a:gd name="T2" fmla="*/ 857 w 3370"/>
                  <a:gd name="T3" fmla="*/ 57 h 2520"/>
                  <a:gd name="T4" fmla="*/ 1198 w 3370"/>
                  <a:gd name="T5" fmla="*/ 0 h 2520"/>
                  <a:gd name="T6" fmla="*/ 1644 w 3370"/>
                  <a:gd name="T7" fmla="*/ 10 h 2520"/>
                  <a:gd name="T8" fmla="*/ 2331 w 3370"/>
                  <a:gd name="T9" fmla="*/ 273 h 2520"/>
                  <a:gd name="T10" fmla="*/ 2386 w 3370"/>
                  <a:gd name="T11" fmla="*/ 618 h 2520"/>
                  <a:gd name="T12" fmla="*/ 2365 w 3370"/>
                  <a:gd name="T13" fmla="*/ 1178 h 2520"/>
                  <a:gd name="T14" fmla="*/ 2649 w 3370"/>
                  <a:gd name="T15" fmla="*/ 1648 h 2520"/>
                  <a:gd name="T16" fmla="*/ 3370 w 3370"/>
                  <a:gd name="T17" fmla="*/ 1936 h 2520"/>
                  <a:gd name="T18" fmla="*/ 3164 w 3370"/>
                  <a:gd name="T19" fmla="*/ 1993 h 2520"/>
                  <a:gd name="T20" fmla="*/ 2320 w 3370"/>
                  <a:gd name="T21" fmla="*/ 1891 h 2520"/>
                  <a:gd name="T22" fmla="*/ 1907 w 3370"/>
                  <a:gd name="T23" fmla="*/ 1822 h 2520"/>
                  <a:gd name="T24" fmla="*/ 1907 w 3370"/>
                  <a:gd name="T25" fmla="*/ 2235 h 2520"/>
                  <a:gd name="T26" fmla="*/ 1736 w 3370"/>
                  <a:gd name="T27" fmla="*/ 2520 h 2520"/>
                  <a:gd name="T28" fmla="*/ 1554 w 3370"/>
                  <a:gd name="T29" fmla="*/ 2097 h 2520"/>
                  <a:gd name="T30" fmla="*/ 1117 w 3370"/>
                  <a:gd name="T31" fmla="*/ 1867 h 2520"/>
                  <a:gd name="T32" fmla="*/ 719 w 3370"/>
                  <a:gd name="T33" fmla="*/ 1981 h 2520"/>
                  <a:gd name="T34" fmla="*/ 216 w 3370"/>
                  <a:gd name="T35" fmla="*/ 2005 h 2520"/>
                  <a:gd name="T36" fmla="*/ 0 w 3370"/>
                  <a:gd name="T37" fmla="*/ 1948 h 2520"/>
                  <a:gd name="T38" fmla="*/ 423 w 3370"/>
                  <a:gd name="T39" fmla="*/ 1786 h 2520"/>
                  <a:gd name="T40" fmla="*/ 698 w 3370"/>
                  <a:gd name="T41" fmla="*/ 1052 h 2520"/>
                  <a:gd name="T42" fmla="*/ 627 w 3370"/>
                  <a:gd name="T43" fmla="*/ 297 h 2520"/>
                  <a:gd name="T44" fmla="*/ 627 w 3370"/>
                  <a:gd name="T45" fmla="*/ 297 h 252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370"/>
                  <a:gd name="T70" fmla="*/ 0 h 2520"/>
                  <a:gd name="T71" fmla="*/ 3370 w 3370"/>
                  <a:gd name="T72" fmla="*/ 2520 h 252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370" h="2520">
                    <a:moveTo>
                      <a:pt x="627" y="297"/>
                    </a:moveTo>
                    <a:lnTo>
                      <a:pt x="857" y="57"/>
                    </a:lnTo>
                    <a:lnTo>
                      <a:pt x="1198" y="0"/>
                    </a:lnTo>
                    <a:lnTo>
                      <a:pt x="1644" y="10"/>
                    </a:lnTo>
                    <a:lnTo>
                      <a:pt x="2331" y="273"/>
                    </a:lnTo>
                    <a:lnTo>
                      <a:pt x="2386" y="618"/>
                    </a:lnTo>
                    <a:lnTo>
                      <a:pt x="2365" y="1178"/>
                    </a:lnTo>
                    <a:lnTo>
                      <a:pt x="2649" y="1648"/>
                    </a:lnTo>
                    <a:lnTo>
                      <a:pt x="3370" y="1936"/>
                    </a:lnTo>
                    <a:lnTo>
                      <a:pt x="3164" y="1993"/>
                    </a:lnTo>
                    <a:lnTo>
                      <a:pt x="2320" y="1891"/>
                    </a:lnTo>
                    <a:lnTo>
                      <a:pt x="1907" y="1822"/>
                    </a:lnTo>
                    <a:lnTo>
                      <a:pt x="1907" y="2235"/>
                    </a:lnTo>
                    <a:lnTo>
                      <a:pt x="1736" y="2520"/>
                    </a:lnTo>
                    <a:lnTo>
                      <a:pt x="1554" y="2097"/>
                    </a:lnTo>
                    <a:lnTo>
                      <a:pt x="1117" y="1867"/>
                    </a:lnTo>
                    <a:lnTo>
                      <a:pt x="719" y="1981"/>
                    </a:lnTo>
                    <a:lnTo>
                      <a:pt x="216" y="2005"/>
                    </a:lnTo>
                    <a:lnTo>
                      <a:pt x="0" y="1948"/>
                    </a:lnTo>
                    <a:lnTo>
                      <a:pt x="423" y="1786"/>
                    </a:lnTo>
                    <a:lnTo>
                      <a:pt x="698" y="1052"/>
                    </a:lnTo>
                    <a:lnTo>
                      <a:pt x="627" y="297"/>
                    </a:lnTo>
                    <a:close/>
                  </a:path>
                </a:pathLst>
              </a:custGeom>
              <a:solidFill>
                <a:srgbClr val="D199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Freeform 23"/>
              <p:cNvSpPr>
                <a:spLocks/>
              </p:cNvSpPr>
              <p:nvPr/>
            </p:nvSpPr>
            <p:spPr bwMode="auto">
              <a:xfrm>
                <a:off x="4887" y="4609"/>
                <a:ext cx="621" cy="722"/>
              </a:xfrm>
              <a:custGeom>
                <a:avLst/>
                <a:gdLst>
                  <a:gd name="T0" fmla="*/ 0 w 621"/>
                  <a:gd name="T1" fmla="*/ 0 h 722"/>
                  <a:gd name="T2" fmla="*/ 621 w 621"/>
                  <a:gd name="T3" fmla="*/ 722 h 722"/>
                  <a:gd name="T4" fmla="*/ 545 w 621"/>
                  <a:gd name="T5" fmla="*/ 700 h 722"/>
                  <a:gd name="T6" fmla="*/ 375 w 621"/>
                  <a:gd name="T7" fmla="*/ 639 h 722"/>
                  <a:gd name="T8" fmla="*/ 280 w 621"/>
                  <a:gd name="T9" fmla="*/ 596 h 722"/>
                  <a:gd name="T10" fmla="*/ 190 w 621"/>
                  <a:gd name="T11" fmla="*/ 548 h 722"/>
                  <a:gd name="T12" fmla="*/ 95 w 621"/>
                  <a:gd name="T13" fmla="*/ 451 h 722"/>
                  <a:gd name="T14" fmla="*/ 19 w 621"/>
                  <a:gd name="T15" fmla="*/ 304 h 722"/>
                  <a:gd name="T16" fmla="*/ 2 w 621"/>
                  <a:gd name="T17" fmla="*/ 161 h 722"/>
                  <a:gd name="T18" fmla="*/ 0 w 621"/>
                  <a:gd name="T19" fmla="*/ 0 h 722"/>
                  <a:gd name="T20" fmla="*/ 0 w 621"/>
                  <a:gd name="T21" fmla="*/ 0 h 72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21"/>
                  <a:gd name="T34" fmla="*/ 0 h 722"/>
                  <a:gd name="T35" fmla="*/ 621 w 621"/>
                  <a:gd name="T36" fmla="*/ 722 h 72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21" h="722">
                    <a:moveTo>
                      <a:pt x="0" y="0"/>
                    </a:moveTo>
                    <a:lnTo>
                      <a:pt x="621" y="722"/>
                    </a:lnTo>
                    <a:lnTo>
                      <a:pt x="545" y="700"/>
                    </a:lnTo>
                    <a:lnTo>
                      <a:pt x="375" y="639"/>
                    </a:lnTo>
                    <a:lnTo>
                      <a:pt x="280" y="596"/>
                    </a:lnTo>
                    <a:lnTo>
                      <a:pt x="190" y="548"/>
                    </a:lnTo>
                    <a:lnTo>
                      <a:pt x="95" y="451"/>
                    </a:lnTo>
                    <a:lnTo>
                      <a:pt x="19" y="304"/>
                    </a:lnTo>
                    <a:lnTo>
                      <a:pt x="2" y="1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24"/>
              <p:cNvSpPr>
                <a:spLocks/>
              </p:cNvSpPr>
              <p:nvPr/>
            </p:nvSpPr>
            <p:spPr bwMode="auto">
              <a:xfrm>
                <a:off x="4766" y="6224"/>
                <a:ext cx="946" cy="567"/>
              </a:xfrm>
              <a:custGeom>
                <a:avLst/>
                <a:gdLst>
                  <a:gd name="T0" fmla="*/ 0 w 946"/>
                  <a:gd name="T1" fmla="*/ 0 h 567"/>
                  <a:gd name="T2" fmla="*/ 349 w 946"/>
                  <a:gd name="T3" fmla="*/ 16 h 567"/>
                  <a:gd name="T4" fmla="*/ 550 w 946"/>
                  <a:gd name="T5" fmla="*/ 78 h 567"/>
                  <a:gd name="T6" fmla="*/ 692 w 946"/>
                  <a:gd name="T7" fmla="*/ 166 h 567"/>
                  <a:gd name="T8" fmla="*/ 761 w 946"/>
                  <a:gd name="T9" fmla="*/ 247 h 567"/>
                  <a:gd name="T10" fmla="*/ 844 w 946"/>
                  <a:gd name="T11" fmla="*/ 351 h 567"/>
                  <a:gd name="T12" fmla="*/ 880 w 946"/>
                  <a:gd name="T13" fmla="*/ 456 h 567"/>
                  <a:gd name="T14" fmla="*/ 913 w 946"/>
                  <a:gd name="T15" fmla="*/ 513 h 567"/>
                  <a:gd name="T16" fmla="*/ 946 w 946"/>
                  <a:gd name="T17" fmla="*/ 567 h 567"/>
                  <a:gd name="T18" fmla="*/ 0 w 946"/>
                  <a:gd name="T19" fmla="*/ 0 h 567"/>
                  <a:gd name="T20" fmla="*/ 0 w 946"/>
                  <a:gd name="T21" fmla="*/ 0 h 56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46"/>
                  <a:gd name="T34" fmla="*/ 0 h 567"/>
                  <a:gd name="T35" fmla="*/ 946 w 946"/>
                  <a:gd name="T36" fmla="*/ 567 h 56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46" h="567">
                    <a:moveTo>
                      <a:pt x="0" y="0"/>
                    </a:moveTo>
                    <a:lnTo>
                      <a:pt x="349" y="16"/>
                    </a:lnTo>
                    <a:lnTo>
                      <a:pt x="550" y="78"/>
                    </a:lnTo>
                    <a:lnTo>
                      <a:pt x="692" y="166"/>
                    </a:lnTo>
                    <a:lnTo>
                      <a:pt x="761" y="247"/>
                    </a:lnTo>
                    <a:lnTo>
                      <a:pt x="844" y="351"/>
                    </a:lnTo>
                    <a:lnTo>
                      <a:pt x="880" y="456"/>
                    </a:lnTo>
                    <a:lnTo>
                      <a:pt x="913" y="513"/>
                    </a:lnTo>
                    <a:lnTo>
                      <a:pt x="946" y="5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25"/>
              <p:cNvSpPr>
                <a:spLocks/>
              </p:cNvSpPr>
              <p:nvPr/>
            </p:nvSpPr>
            <p:spPr bwMode="auto">
              <a:xfrm>
                <a:off x="5871" y="5803"/>
                <a:ext cx="714" cy="1003"/>
              </a:xfrm>
              <a:custGeom>
                <a:avLst/>
                <a:gdLst>
                  <a:gd name="T0" fmla="*/ 0 w 714"/>
                  <a:gd name="T1" fmla="*/ 896 h 1003"/>
                  <a:gd name="T2" fmla="*/ 128 w 714"/>
                  <a:gd name="T3" fmla="*/ 862 h 1003"/>
                  <a:gd name="T4" fmla="*/ 258 w 714"/>
                  <a:gd name="T5" fmla="*/ 805 h 1003"/>
                  <a:gd name="T6" fmla="*/ 334 w 714"/>
                  <a:gd name="T7" fmla="*/ 763 h 1003"/>
                  <a:gd name="T8" fmla="*/ 410 w 714"/>
                  <a:gd name="T9" fmla="*/ 713 h 1003"/>
                  <a:gd name="T10" fmla="*/ 481 w 714"/>
                  <a:gd name="T11" fmla="*/ 637 h 1003"/>
                  <a:gd name="T12" fmla="*/ 512 w 714"/>
                  <a:gd name="T13" fmla="*/ 589 h 1003"/>
                  <a:gd name="T14" fmla="*/ 541 w 714"/>
                  <a:gd name="T15" fmla="*/ 537 h 1003"/>
                  <a:gd name="T16" fmla="*/ 564 w 714"/>
                  <a:gd name="T17" fmla="*/ 480 h 1003"/>
                  <a:gd name="T18" fmla="*/ 586 w 714"/>
                  <a:gd name="T19" fmla="*/ 418 h 1003"/>
                  <a:gd name="T20" fmla="*/ 605 w 714"/>
                  <a:gd name="T21" fmla="*/ 359 h 1003"/>
                  <a:gd name="T22" fmla="*/ 621 w 714"/>
                  <a:gd name="T23" fmla="*/ 300 h 1003"/>
                  <a:gd name="T24" fmla="*/ 662 w 714"/>
                  <a:gd name="T25" fmla="*/ 91 h 1003"/>
                  <a:gd name="T26" fmla="*/ 673 w 714"/>
                  <a:gd name="T27" fmla="*/ 0 h 1003"/>
                  <a:gd name="T28" fmla="*/ 692 w 714"/>
                  <a:gd name="T29" fmla="*/ 62 h 1003"/>
                  <a:gd name="T30" fmla="*/ 714 w 714"/>
                  <a:gd name="T31" fmla="*/ 228 h 1003"/>
                  <a:gd name="T32" fmla="*/ 704 w 714"/>
                  <a:gd name="T33" fmla="*/ 338 h 1003"/>
                  <a:gd name="T34" fmla="*/ 692 w 714"/>
                  <a:gd name="T35" fmla="*/ 402 h 1003"/>
                  <a:gd name="T36" fmla="*/ 688 w 714"/>
                  <a:gd name="T37" fmla="*/ 435 h 1003"/>
                  <a:gd name="T38" fmla="*/ 676 w 714"/>
                  <a:gd name="T39" fmla="*/ 468 h 1003"/>
                  <a:gd name="T40" fmla="*/ 666 w 714"/>
                  <a:gd name="T41" fmla="*/ 501 h 1003"/>
                  <a:gd name="T42" fmla="*/ 652 w 714"/>
                  <a:gd name="T43" fmla="*/ 537 h 1003"/>
                  <a:gd name="T44" fmla="*/ 638 w 714"/>
                  <a:gd name="T45" fmla="*/ 573 h 1003"/>
                  <a:gd name="T46" fmla="*/ 619 w 714"/>
                  <a:gd name="T47" fmla="*/ 611 h 1003"/>
                  <a:gd name="T48" fmla="*/ 600 w 714"/>
                  <a:gd name="T49" fmla="*/ 646 h 1003"/>
                  <a:gd name="T50" fmla="*/ 579 w 714"/>
                  <a:gd name="T51" fmla="*/ 684 h 1003"/>
                  <a:gd name="T52" fmla="*/ 552 w 714"/>
                  <a:gd name="T53" fmla="*/ 722 h 1003"/>
                  <a:gd name="T54" fmla="*/ 526 w 714"/>
                  <a:gd name="T55" fmla="*/ 760 h 1003"/>
                  <a:gd name="T56" fmla="*/ 500 w 714"/>
                  <a:gd name="T57" fmla="*/ 791 h 1003"/>
                  <a:gd name="T58" fmla="*/ 469 w 714"/>
                  <a:gd name="T59" fmla="*/ 822 h 1003"/>
                  <a:gd name="T60" fmla="*/ 401 w 714"/>
                  <a:gd name="T61" fmla="*/ 874 h 1003"/>
                  <a:gd name="T62" fmla="*/ 325 w 714"/>
                  <a:gd name="T63" fmla="*/ 915 h 1003"/>
                  <a:gd name="T64" fmla="*/ 249 w 714"/>
                  <a:gd name="T65" fmla="*/ 948 h 1003"/>
                  <a:gd name="T66" fmla="*/ 69 w 714"/>
                  <a:gd name="T67" fmla="*/ 1003 h 1003"/>
                  <a:gd name="T68" fmla="*/ 0 w 714"/>
                  <a:gd name="T69" fmla="*/ 896 h 1003"/>
                  <a:gd name="T70" fmla="*/ 0 w 714"/>
                  <a:gd name="T71" fmla="*/ 896 h 100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14"/>
                  <a:gd name="T109" fmla="*/ 0 h 1003"/>
                  <a:gd name="T110" fmla="*/ 714 w 714"/>
                  <a:gd name="T111" fmla="*/ 1003 h 100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14" h="1003">
                    <a:moveTo>
                      <a:pt x="0" y="896"/>
                    </a:moveTo>
                    <a:lnTo>
                      <a:pt x="128" y="862"/>
                    </a:lnTo>
                    <a:lnTo>
                      <a:pt x="258" y="805"/>
                    </a:lnTo>
                    <a:lnTo>
                      <a:pt x="334" y="763"/>
                    </a:lnTo>
                    <a:lnTo>
                      <a:pt x="410" y="713"/>
                    </a:lnTo>
                    <a:lnTo>
                      <a:pt x="481" y="637"/>
                    </a:lnTo>
                    <a:lnTo>
                      <a:pt x="512" y="589"/>
                    </a:lnTo>
                    <a:lnTo>
                      <a:pt x="541" y="537"/>
                    </a:lnTo>
                    <a:lnTo>
                      <a:pt x="564" y="480"/>
                    </a:lnTo>
                    <a:lnTo>
                      <a:pt x="586" y="418"/>
                    </a:lnTo>
                    <a:lnTo>
                      <a:pt x="605" y="359"/>
                    </a:lnTo>
                    <a:lnTo>
                      <a:pt x="621" y="300"/>
                    </a:lnTo>
                    <a:lnTo>
                      <a:pt x="662" y="91"/>
                    </a:lnTo>
                    <a:lnTo>
                      <a:pt x="673" y="0"/>
                    </a:lnTo>
                    <a:lnTo>
                      <a:pt x="692" y="62"/>
                    </a:lnTo>
                    <a:lnTo>
                      <a:pt x="714" y="228"/>
                    </a:lnTo>
                    <a:lnTo>
                      <a:pt x="704" y="338"/>
                    </a:lnTo>
                    <a:lnTo>
                      <a:pt x="692" y="402"/>
                    </a:lnTo>
                    <a:lnTo>
                      <a:pt x="688" y="435"/>
                    </a:lnTo>
                    <a:lnTo>
                      <a:pt x="676" y="468"/>
                    </a:lnTo>
                    <a:lnTo>
                      <a:pt x="666" y="501"/>
                    </a:lnTo>
                    <a:lnTo>
                      <a:pt x="652" y="537"/>
                    </a:lnTo>
                    <a:lnTo>
                      <a:pt x="638" y="573"/>
                    </a:lnTo>
                    <a:lnTo>
                      <a:pt x="619" y="611"/>
                    </a:lnTo>
                    <a:lnTo>
                      <a:pt x="600" y="646"/>
                    </a:lnTo>
                    <a:lnTo>
                      <a:pt x="579" y="684"/>
                    </a:lnTo>
                    <a:lnTo>
                      <a:pt x="552" y="722"/>
                    </a:lnTo>
                    <a:lnTo>
                      <a:pt x="526" y="760"/>
                    </a:lnTo>
                    <a:lnTo>
                      <a:pt x="500" y="791"/>
                    </a:lnTo>
                    <a:lnTo>
                      <a:pt x="469" y="822"/>
                    </a:lnTo>
                    <a:lnTo>
                      <a:pt x="401" y="874"/>
                    </a:lnTo>
                    <a:lnTo>
                      <a:pt x="325" y="915"/>
                    </a:lnTo>
                    <a:lnTo>
                      <a:pt x="249" y="948"/>
                    </a:lnTo>
                    <a:lnTo>
                      <a:pt x="69" y="1003"/>
                    </a:lnTo>
                    <a:lnTo>
                      <a:pt x="0" y="8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26"/>
              <p:cNvSpPr>
                <a:spLocks/>
              </p:cNvSpPr>
              <p:nvPr/>
            </p:nvSpPr>
            <p:spPr bwMode="auto">
              <a:xfrm>
                <a:off x="5567" y="4141"/>
                <a:ext cx="468" cy="985"/>
              </a:xfrm>
              <a:custGeom>
                <a:avLst/>
                <a:gdLst>
                  <a:gd name="T0" fmla="*/ 271 w 468"/>
                  <a:gd name="T1" fmla="*/ 0 h 985"/>
                  <a:gd name="T2" fmla="*/ 297 w 468"/>
                  <a:gd name="T3" fmla="*/ 54 h 985"/>
                  <a:gd name="T4" fmla="*/ 323 w 468"/>
                  <a:gd name="T5" fmla="*/ 116 h 985"/>
                  <a:gd name="T6" fmla="*/ 344 w 468"/>
                  <a:gd name="T7" fmla="*/ 192 h 985"/>
                  <a:gd name="T8" fmla="*/ 368 w 468"/>
                  <a:gd name="T9" fmla="*/ 373 h 985"/>
                  <a:gd name="T10" fmla="*/ 356 w 468"/>
                  <a:gd name="T11" fmla="*/ 465 h 985"/>
                  <a:gd name="T12" fmla="*/ 342 w 468"/>
                  <a:gd name="T13" fmla="*/ 508 h 985"/>
                  <a:gd name="T14" fmla="*/ 318 w 468"/>
                  <a:gd name="T15" fmla="*/ 551 h 985"/>
                  <a:gd name="T16" fmla="*/ 295 w 468"/>
                  <a:gd name="T17" fmla="*/ 591 h 985"/>
                  <a:gd name="T18" fmla="*/ 266 w 468"/>
                  <a:gd name="T19" fmla="*/ 629 h 985"/>
                  <a:gd name="T20" fmla="*/ 240 w 468"/>
                  <a:gd name="T21" fmla="*/ 670 h 985"/>
                  <a:gd name="T22" fmla="*/ 214 w 468"/>
                  <a:gd name="T23" fmla="*/ 703 h 985"/>
                  <a:gd name="T24" fmla="*/ 162 w 468"/>
                  <a:gd name="T25" fmla="*/ 769 h 985"/>
                  <a:gd name="T26" fmla="*/ 114 w 468"/>
                  <a:gd name="T27" fmla="*/ 829 h 985"/>
                  <a:gd name="T28" fmla="*/ 74 w 468"/>
                  <a:gd name="T29" fmla="*/ 876 h 985"/>
                  <a:gd name="T30" fmla="*/ 41 w 468"/>
                  <a:gd name="T31" fmla="*/ 909 h 985"/>
                  <a:gd name="T32" fmla="*/ 0 w 468"/>
                  <a:gd name="T33" fmla="*/ 985 h 985"/>
                  <a:gd name="T34" fmla="*/ 188 w 468"/>
                  <a:gd name="T35" fmla="*/ 881 h 985"/>
                  <a:gd name="T36" fmla="*/ 330 w 468"/>
                  <a:gd name="T37" fmla="*/ 769 h 985"/>
                  <a:gd name="T38" fmla="*/ 394 w 468"/>
                  <a:gd name="T39" fmla="*/ 684 h 985"/>
                  <a:gd name="T40" fmla="*/ 420 w 468"/>
                  <a:gd name="T41" fmla="*/ 632 h 985"/>
                  <a:gd name="T42" fmla="*/ 444 w 468"/>
                  <a:gd name="T43" fmla="*/ 572 h 985"/>
                  <a:gd name="T44" fmla="*/ 468 w 468"/>
                  <a:gd name="T45" fmla="*/ 453 h 985"/>
                  <a:gd name="T46" fmla="*/ 465 w 468"/>
                  <a:gd name="T47" fmla="*/ 342 h 985"/>
                  <a:gd name="T48" fmla="*/ 453 w 468"/>
                  <a:gd name="T49" fmla="*/ 292 h 985"/>
                  <a:gd name="T50" fmla="*/ 437 w 468"/>
                  <a:gd name="T51" fmla="*/ 244 h 985"/>
                  <a:gd name="T52" fmla="*/ 420 w 468"/>
                  <a:gd name="T53" fmla="*/ 202 h 985"/>
                  <a:gd name="T54" fmla="*/ 399 w 468"/>
                  <a:gd name="T55" fmla="*/ 159 h 985"/>
                  <a:gd name="T56" fmla="*/ 378 w 468"/>
                  <a:gd name="T57" fmla="*/ 126 h 985"/>
                  <a:gd name="T58" fmla="*/ 356 w 468"/>
                  <a:gd name="T59" fmla="*/ 92 h 985"/>
                  <a:gd name="T60" fmla="*/ 313 w 468"/>
                  <a:gd name="T61" fmla="*/ 43 h 985"/>
                  <a:gd name="T62" fmla="*/ 271 w 468"/>
                  <a:gd name="T63" fmla="*/ 0 h 985"/>
                  <a:gd name="T64" fmla="*/ 271 w 468"/>
                  <a:gd name="T65" fmla="*/ 0 h 9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68"/>
                  <a:gd name="T100" fmla="*/ 0 h 985"/>
                  <a:gd name="T101" fmla="*/ 468 w 468"/>
                  <a:gd name="T102" fmla="*/ 985 h 98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68" h="985">
                    <a:moveTo>
                      <a:pt x="271" y="0"/>
                    </a:moveTo>
                    <a:lnTo>
                      <a:pt x="297" y="54"/>
                    </a:lnTo>
                    <a:lnTo>
                      <a:pt x="323" y="116"/>
                    </a:lnTo>
                    <a:lnTo>
                      <a:pt x="344" y="192"/>
                    </a:lnTo>
                    <a:lnTo>
                      <a:pt x="368" y="373"/>
                    </a:lnTo>
                    <a:lnTo>
                      <a:pt x="356" y="465"/>
                    </a:lnTo>
                    <a:lnTo>
                      <a:pt x="342" y="508"/>
                    </a:lnTo>
                    <a:lnTo>
                      <a:pt x="318" y="551"/>
                    </a:lnTo>
                    <a:lnTo>
                      <a:pt x="295" y="591"/>
                    </a:lnTo>
                    <a:lnTo>
                      <a:pt x="266" y="629"/>
                    </a:lnTo>
                    <a:lnTo>
                      <a:pt x="240" y="670"/>
                    </a:lnTo>
                    <a:lnTo>
                      <a:pt x="214" y="703"/>
                    </a:lnTo>
                    <a:lnTo>
                      <a:pt x="162" y="769"/>
                    </a:lnTo>
                    <a:lnTo>
                      <a:pt x="114" y="829"/>
                    </a:lnTo>
                    <a:lnTo>
                      <a:pt x="74" y="876"/>
                    </a:lnTo>
                    <a:lnTo>
                      <a:pt x="41" y="909"/>
                    </a:lnTo>
                    <a:lnTo>
                      <a:pt x="0" y="985"/>
                    </a:lnTo>
                    <a:lnTo>
                      <a:pt x="188" y="881"/>
                    </a:lnTo>
                    <a:lnTo>
                      <a:pt x="330" y="769"/>
                    </a:lnTo>
                    <a:lnTo>
                      <a:pt x="394" y="684"/>
                    </a:lnTo>
                    <a:lnTo>
                      <a:pt x="420" y="632"/>
                    </a:lnTo>
                    <a:lnTo>
                      <a:pt x="444" y="572"/>
                    </a:lnTo>
                    <a:lnTo>
                      <a:pt x="468" y="453"/>
                    </a:lnTo>
                    <a:lnTo>
                      <a:pt x="465" y="342"/>
                    </a:lnTo>
                    <a:lnTo>
                      <a:pt x="453" y="292"/>
                    </a:lnTo>
                    <a:lnTo>
                      <a:pt x="437" y="244"/>
                    </a:lnTo>
                    <a:lnTo>
                      <a:pt x="420" y="202"/>
                    </a:lnTo>
                    <a:lnTo>
                      <a:pt x="399" y="159"/>
                    </a:lnTo>
                    <a:lnTo>
                      <a:pt x="378" y="126"/>
                    </a:lnTo>
                    <a:lnTo>
                      <a:pt x="356" y="92"/>
                    </a:lnTo>
                    <a:lnTo>
                      <a:pt x="313" y="43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27"/>
              <p:cNvSpPr>
                <a:spLocks/>
              </p:cNvSpPr>
              <p:nvPr/>
            </p:nvSpPr>
            <p:spPr bwMode="auto">
              <a:xfrm>
                <a:off x="5401" y="7207"/>
                <a:ext cx="1129" cy="1665"/>
              </a:xfrm>
              <a:custGeom>
                <a:avLst/>
                <a:gdLst>
                  <a:gd name="T0" fmla="*/ 641 w 1129"/>
                  <a:gd name="T1" fmla="*/ 0 h 1665"/>
                  <a:gd name="T2" fmla="*/ 643 w 1129"/>
                  <a:gd name="T3" fmla="*/ 109 h 1665"/>
                  <a:gd name="T4" fmla="*/ 653 w 1129"/>
                  <a:gd name="T5" fmla="*/ 157 h 1665"/>
                  <a:gd name="T6" fmla="*/ 669 w 1129"/>
                  <a:gd name="T7" fmla="*/ 209 h 1665"/>
                  <a:gd name="T8" fmla="*/ 698 w 1129"/>
                  <a:gd name="T9" fmla="*/ 259 h 1665"/>
                  <a:gd name="T10" fmla="*/ 736 w 1129"/>
                  <a:gd name="T11" fmla="*/ 306 h 1665"/>
                  <a:gd name="T12" fmla="*/ 788 w 1129"/>
                  <a:gd name="T13" fmla="*/ 344 h 1665"/>
                  <a:gd name="T14" fmla="*/ 849 w 1129"/>
                  <a:gd name="T15" fmla="*/ 378 h 1665"/>
                  <a:gd name="T16" fmla="*/ 932 w 1129"/>
                  <a:gd name="T17" fmla="*/ 418 h 1665"/>
                  <a:gd name="T18" fmla="*/ 1129 w 1129"/>
                  <a:gd name="T19" fmla="*/ 487 h 1665"/>
                  <a:gd name="T20" fmla="*/ 795 w 1129"/>
                  <a:gd name="T21" fmla="*/ 470 h 1665"/>
                  <a:gd name="T22" fmla="*/ 1089 w 1129"/>
                  <a:gd name="T23" fmla="*/ 582 h 1665"/>
                  <a:gd name="T24" fmla="*/ 819 w 1129"/>
                  <a:gd name="T25" fmla="*/ 615 h 1665"/>
                  <a:gd name="T26" fmla="*/ 1051 w 1129"/>
                  <a:gd name="T27" fmla="*/ 703 h 1665"/>
                  <a:gd name="T28" fmla="*/ 828 w 1129"/>
                  <a:gd name="T29" fmla="*/ 746 h 1665"/>
                  <a:gd name="T30" fmla="*/ 1025 w 1129"/>
                  <a:gd name="T31" fmla="*/ 843 h 1665"/>
                  <a:gd name="T32" fmla="*/ 847 w 1129"/>
                  <a:gd name="T33" fmla="*/ 886 h 1665"/>
                  <a:gd name="T34" fmla="*/ 977 w 1129"/>
                  <a:gd name="T35" fmla="*/ 997 h 1665"/>
                  <a:gd name="T36" fmla="*/ 833 w 1129"/>
                  <a:gd name="T37" fmla="*/ 1045 h 1665"/>
                  <a:gd name="T38" fmla="*/ 913 w 1129"/>
                  <a:gd name="T39" fmla="*/ 1197 h 1665"/>
                  <a:gd name="T40" fmla="*/ 904 w 1129"/>
                  <a:gd name="T41" fmla="*/ 1214 h 1665"/>
                  <a:gd name="T42" fmla="*/ 871 w 1129"/>
                  <a:gd name="T43" fmla="*/ 1261 h 1665"/>
                  <a:gd name="T44" fmla="*/ 819 w 1129"/>
                  <a:gd name="T45" fmla="*/ 1330 h 1665"/>
                  <a:gd name="T46" fmla="*/ 788 w 1129"/>
                  <a:gd name="T47" fmla="*/ 1370 h 1665"/>
                  <a:gd name="T48" fmla="*/ 755 w 1129"/>
                  <a:gd name="T49" fmla="*/ 1408 h 1665"/>
                  <a:gd name="T50" fmla="*/ 717 w 1129"/>
                  <a:gd name="T51" fmla="*/ 1449 h 1665"/>
                  <a:gd name="T52" fmla="*/ 679 w 1129"/>
                  <a:gd name="T53" fmla="*/ 1491 h 1665"/>
                  <a:gd name="T54" fmla="*/ 593 w 1129"/>
                  <a:gd name="T55" fmla="*/ 1565 h 1665"/>
                  <a:gd name="T56" fmla="*/ 503 w 1129"/>
                  <a:gd name="T57" fmla="*/ 1620 h 1665"/>
                  <a:gd name="T58" fmla="*/ 413 w 1129"/>
                  <a:gd name="T59" fmla="*/ 1651 h 1665"/>
                  <a:gd name="T60" fmla="*/ 117 w 1129"/>
                  <a:gd name="T61" fmla="*/ 1665 h 1665"/>
                  <a:gd name="T62" fmla="*/ 0 w 1129"/>
                  <a:gd name="T63" fmla="*/ 1651 h 1665"/>
                  <a:gd name="T64" fmla="*/ 60 w 1129"/>
                  <a:gd name="T65" fmla="*/ 1608 h 1665"/>
                  <a:gd name="T66" fmla="*/ 119 w 1129"/>
                  <a:gd name="T67" fmla="*/ 1560 h 1665"/>
                  <a:gd name="T68" fmla="*/ 188 w 1129"/>
                  <a:gd name="T69" fmla="*/ 1496 h 1665"/>
                  <a:gd name="T70" fmla="*/ 261 w 1129"/>
                  <a:gd name="T71" fmla="*/ 1423 h 1665"/>
                  <a:gd name="T72" fmla="*/ 332 w 1129"/>
                  <a:gd name="T73" fmla="*/ 1342 h 1665"/>
                  <a:gd name="T74" fmla="*/ 389 w 1129"/>
                  <a:gd name="T75" fmla="*/ 1256 h 1665"/>
                  <a:gd name="T76" fmla="*/ 432 w 1129"/>
                  <a:gd name="T77" fmla="*/ 1166 h 1665"/>
                  <a:gd name="T78" fmla="*/ 479 w 1129"/>
                  <a:gd name="T79" fmla="*/ 891 h 1665"/>
                  <a:gd name="T80" fmla="*/ 513 w 1129"/>
                  <a:gd name="T81" fmla="*/ 511 h 1665"/>
                  <a:gd name="T82" fmla="*/ 539 w 1129"/>
                  <a:gd name="T83" fmla="*/ 26 h 1665"/>
                  <a:gd name="T84" fmla="*/ 641 w 1129"/>
                  <a:gd name="T85" fmla="*/ 0 h 1665"/>
                  <a:gd name="T86" fmla="*/ 641 w 1129"/>
                  <a:gd name="T87" fmla="*/ 0 h 166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129"/>
                  <a:gd name="T133" fmla="*/ 0 h 1665"/>
                  <a:gd name="T134" fmla="*/ 1129 w 1129"/>
                  <a:gd name="T135" fmla="*/ 1665 h 166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129" h="1665">
                    <a:moveTo>
                      <a:pt x="641" y="0"/>
                    </a:moveTo>
                    <a:lnTo>
                      <a:pt x="643" y="109"/>
                    </a:lnTo>
                    <a:lnTo>
                      <a:pt x="653" y="157"/>
                    </a:lnTo>
                    <a:lnTo>
                      <a:pt x="669" y="209"/>
                    </a:lnTo>
                    <a:lnTo>
                      <a:pt x="698" y="259"/>
                    </a:lnTo>
                    <a:lnTo>
                      <a:pt x="736" y="306"/>
                    </a:lnTo>
                    <a:lnTo>
                      <a:pt x="788" y="344"/>
                    </a:lnTo>
                    <a:lnTo>
                      <a:pt x="849" y="378"/>
                    </a:lnTo>
                    <a:lnTo>
                      <a:pt x="932" y="418"/>
                    </a:lnTo>
                    <a:lnTo>
                      <a:pt x="1129" y="487"/>
                    </a:lnTo>
                    <a:lnTo>
                      <a:pt x="795" y="470"/>
                    </a:lnTo>
                    <a:lnTo>
                      <a:pt x="1089" y="582"/>
                    </a:lnTo>
                    <a:lnTo>
                      <a:pt x="819" y="615"/>
                    </a:lnTo>
                    <a:lnTo>
                      <a:pt x="1051" y="703"/>
                    </a:lnTo>
                    <a:lnTo>
                      <a:pt x="828" y="746"/>
                    </a:lnTo>
                    <a:lnTo>
                      <a:pt x="1025" y="843"/>
                    </a:lnTo>
                    <a:lnTo>
                      <a:pt x="847" y="886"/>
                    </a:lnTo>
                    <a:lnTo>
                      <a:pt x="977" y="997"/>
                    </a:lnTo>
                    <a:lnTo>
                      <a:pt x="833" y="1045"/>
                    </a:lnTo>
                    <a:lnTo>
                      <a:pt x="913" y="1197"/>
                    </a:lnTo>
                    <a:lnTo>
                      <a:pt x="904" y="1214"/>
                    </a:lnTo>
                    <a:lnTo>
                      <a:pt x="871" y="1261"/>
                    </a:lnTo>
                    <a:lnTo>
                      <a:pt x="819" y="1330"/>
                    </a:lnTo>
                    <a:lnTo>
                      <a:pt x="788" y="1370"/>
                    </a:lnTo>
                    <a:lnTo>
                      <a:pt x="755" y="1408"/>
                    </a:lnTo>
                    <a:lnTo>
                      <a:pt x="717" y="1449"/>
                    </a:lnTo>
                    <a:lnTo>
                      <a:pt x="679" y="1491"/>
                    </a:lnTo>
                    <a:lnTo>
                      <a:pt x="593" y="1565"/>
                    </a:lnTo>
                    <a:lnTo>
                      <a:pt x="503" y="1620"/>
                    </a:lnTo>
                    <a:lnTo>
                      <a:pt x="413" y="1651"/>
                    </a:lnTo>
                    <a:lnTo>
                      <a:pt x="117" y="1665"/>
                    </a:lnTo>
                    <a:lnTo>
                      <a:pt x="0" y="1651"/>
                    </a:lnTo>
                    <a:lnTo>
                      <a:pt x="60" y="1608"/>
                    </a:lnTo>
                    <a:lnTo>
                      <a:pt x="119" y="1560"/>
                    </a:lnTo>
                    <a:lnTo>
                      <a:pt x="188" y="1496"/>
                    </a:lnTo>
                    <a:lnTo>
                      <a:pt x="261" y="1423"/>
                    </a:lnTo>
                    <a:lnTo>
                      <a:pt x="332" y="1342"/>
                    </a:lnTo>
                    <a:lnTo>
                      <a:pt x="389" y="1256"/>
                    </a:lnTo>
                    <a:lnTo>
                      <a:pt x="432" y="1166"/>
                    </a:lnTo>
                    <a:lnTo>
                      <a:pt x="479" y="891"/>
                    </a:lnTo>
                    <a:lnTo>
                      <a:pt x="513" y="511"/>
                    </a:lnTo>
                    <a:lnTo>
                      <a:pt x="539" y="26"/>
                    </a:lnTo>
                    <a:lnTo>
                      <a:pt x="64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28"/>
              <p:cNvSpPr>
                <a:spLocks/>
              </p:cNvSpPr>
              <p:nvPr/>
            </p:nvSpPr>
            <p:spPr bwMode="auto">
              <a:xfrm>
                <a:off x="4692" y="5388"/>
                <a:ext cx="804" cy="722"/>
              </a:xfrm>
              <a:custGeom>
                <a:avLst/>
                <a:gdLst>
                  <a:gd name="T0" fmla="*/ 0 w 804"/>
                  <a:gd name="T1" fmla="*/ 0 h 722"/>
                  <a:gd name="T2" fmla="*/ 804 w 804"/>
                  <a:gd name="T3" fmla="*/ 722 h 722"/>
                  <a:gd name="T4" fmla="*/ 802 w 804"/>
                  <a:gd name="T5" fmla="*/ 700 h 722"/>
                  <a:gd name="T6" fmla="*/ 788 w 804"/>
                  <a:gd name="T7" fmla="*/ 650 h 722"/>
                  <a:gd name="T8" fmla="*/ 781 w 804"/>
                  <a:gd name="T9" fmla="*/ 615 h 722"/>
                  <a:gd name="T10" fmla="*/ 769 w 804"/>
                  <a:gd name="T11" fmla="*/ 574 h 722"/>
                  <a:gd name="T12" fmla="*/ 755 w 804"/>
                  <a:gd name="T13" fmla="*/ 532 h 722"/>
                  <a:gd name="T14" fmla="*/ 738 w 804"/>
                  <a:gd name="T15" fmla="*/ 484 h 722"/>
                  <a:gd name="T16" fmla="*/ 717 w 804"/>
                  <a:gd name="T17" fmla="*/ 437 h 722"/>
                  <a:gd name="T18" fmla="*/ 695 w 804"/>
                  <a:gd name="T19" fmla="*/ 384 h 722"/>
                  <a:gd name="T20" fmla="*/ 669 w 804"/>
                  <a:gd name="T21" fmla="*/ 335 h 722"/>
                  <a:gd name="T22" fmla="*/ 641 w 804"/>
                  <a:gd name="T23" fmla="*/ 287 h 722"/>
                  <a:gd name="T24" fmla="*/ 610 w 804"/>
                  <a:gd name="T25" fmla="*/ 240 h 722"/>
                  <a:gd name="T26" fmla="*/ 574 w 804"/>
                  <a:gd name="T27" fmla="*/ 197 h 722"/>
                  <a:gd name="T28" fmla="*/ 536 w 804"/>
                  <a:gd name="T29" fmla="*/ 159 h 722"/>
                  <a:gd name="T30" fmla="*/ 494 w 804"/>
                  <a:gd name="T31" fmla="*/ 126 h 722"/>
                  <a:gd name="T32" fmla="*/ 406 w 804"/>
                  <a:gd name="T33" fmla="*/ 71 h 722"/>
                  <a:gd name="T34" fmla="*/ 321 w 804"/>
                  <a:gd name="T35" fmla="*/ 35 h 722"/>
                  <a:gd name="T36" fmla="*/ 162 w 804"/>
                  <a:gd name="T37" fmla="*/ 0 h 722"/>
                  <a:gd name="T38" fmla="*/ 0 w 804"/>
                  <a:gd name="T39" fmla="*/ 0 h 722"/>
                  <a:gd name="T40" fmla="*/ 0 w 804"/>
                  <a:gd name="T41" fmla="*/ 0 h 72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04"/>
                  <a:gd name="T64" fmla="*/ 0 h 722"/>
                  <a:gd name="T65" fmla="*/ 804 w 804"/>
                  <a:gd name="T66" fmla="*/ 722 h 72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04" h="722">
                    <a:moveTo>
                      <a:pt x="0" y="0"/>
                    </a:moveTo>
                    <a:lnTo>
                      <a:pt x="804" y="722"/>
                    </a:lnTo>
                    <a:lnTo>
                      <a:pt x="802" y="700"/>
                    </a:lnTo>
                    <a:lnTo>
                      <a:pt x="788" y="650"/>
                    </a:lnTo>
                    <a:lnTo>
                      <a:pt x="781" y="615"/>
                    </a:lnTo>
                    <a:lnTo>
                      <a:pt x="769" y="574"/>
                    </a:lnTo>
                    <a:lnTo>
                      <a:pt x="755" y="532"/>
                    </a:lnTo>
                    <a:lnTo>
                      <a:pt x="738" y="484"/>
                    </a:lnTo>
                    <a:lnTo>
                      <a:pt x="717" y="437"/>
                    </a:lnTo>
                    <a:lnTo>
                      <a:pt x="695" y="384"/>
                    </a:lnTo>
                    <a:lnTo>
                      <a:pt x="669" y="335"/>
                    </a:lnTo>
                    <a:lnTo>
                      <a:pt x="641" y="287"/>
                    </a:lnTo>
                    <a:lnTo>
                      <a:pt x="610" y="240"/>
                    </a:lnTo>
                    <a:lnTo>
                      <a:pt x="574" y="197"/>
                    </a:lnTo>
                    <a:lnTo>
                      <a:pt x="536" y="159"/>
                    </a:lnTo>
                    <a:lnTo>
                      <a:pt x="494" y="126"/>
                    </a:lnTo>
                    <a:lnTo>
                      <a:pt x="406" y="71"/>
                    </a:lnTo>
                    <a:lnTo>
                      <a:pt x="321" y="35"/>
                    </a:lnTo>
                    <a:lnTo>
                      <a:pt x="16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Freeform 29"/>
              <p:cNvSpPr>
                <a:spLocks/>
              </p:cNvSpPr>
              <p:nvPr/>
            </p:nvSpPr>
            <p:spPr bwMode="auto">
              <a:xfrm>
                <a:off x="5601" y="5243"/>
                <a:ext cx="507" cy="734"/>
              </a:xfrm>
              <a:custGeom>
                <a:avLst/>
                <a:gdLst>
                  <a:gd name="T0" fmla="*/ 0 w 507"/>
                  <a:gd name="T1" fmla="*/ 734 h 734"/>
                  <a:gd name="T2" fmla="*/ 507 w 507"/>
                  <a:gd name="T3" fmla="*/ 0 h 734"/>
                  <a:gd name="T4" fmla="*/ 166 w 507"/>
                  <a:gd name="T5" fmla="*/ 178 h 734"/>
                  <a:gd name="T6" fmla="*/ 121 w 507"/>
                  <a:gd name="T7" fmla="*/ 256 h 734"/>
                  <a:gd name="T8" fmla="*/ 83 w 507"/>
                  <a:gd name="T9" fmla="*/ 342 h 734"/>
                  <a:gd name="T10" fmla="*/ 68 w 507"/>
                  <a:gd name="T11" fmla="*/ 389 h 734"/>
                  <a:gd name="T12" fmla="*/ 54 w 507"/>
                  <a:gd name="T13" fmla="*/ 434 h 734"/>
                  <a:gd name="T14" fmla="*/ 45 w 507"/>
                  <a:gd name="T15" fmla="*/ 480 h 734"/>
                  <a:gd name="T16" fmla="*/ 33 w 507"/>
                  <a:gd name="T17" fmla="*/ 525 h 734"/>
                  <a:gd name="T18" fmla="*/ 0 w 507"/>
                  <a:gd name="T19" fmla="*/ 734 h 734"/>
                  <a:gd name="T20" fmla="*/ 0 w 507"/>
                  <a:gd name="T21" fmla="*/ 734 h 7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7"/>
                  <a:gd name="T34" fmla="*/ 0 h 734"/>
                  <a:gd name="T35" fmla="*/ 507 w 507"/>
                  <a:gd name="T36" fmla="*/ 734 h 73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7" h="734">
                    <a:moveTo>
                      <a:pt x="0" y="734"/>
                    </a:moveTo>
                    <a:lnTo>
                      <a:pt x="507" y="0"/>
                    </a:lnTo>
                    <a:lnTo>
                      <a:pt x="166" y="178"/>
                    </a:lnTo>
                    <a:lnTo>
                      <a:pt x="121" y="256"/>
                    </a:lnTo>
                    <a:lnTo>
                      <a:pt x="83" y="342"/>
                    </a:lnTo>
                    <a:lnTo>
                      <a:pt x="68" y="389"/>
                    </a:lnTo>
                    <a:lnTo>
                      <a:pt x="54" y="434"/>
                    </a:lnTo>
                    <a:lnTo>
                      <a:pt x="45" y="480"/>
                    </a:lnTo>
                    <a:lnTo>
                      <a:pt x="33" y="525"/>
                    </a:lnTo>
                    <a:lnTo>
                      <a:pt x="0" y="7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30"/>
              <p:cNvSpPr>
                <a:spLocks/>
              </p:cNvSpPr>
              <p:nvPr/>
            </p:nvSpPr>
            <p:spPr bwMode="auto">
              <a:xfrm>
                <a:off x="5843" y="5822"/>
                <a:ext cx="694" cy="853"/>
              </a:xfrm>
              <a:custGeom>
                <a:avLst/>
                <a:gdLst>
                  <a:gd name="T0" fmla="*/ 35 w 694"/>
                  <a:gd name="T1" fmla="*/ 853 h 853"/>
                  <a:gd name="T2" fmla="*/ 694 w 694"/>
                  <a:gd name="T3" fmla="*/ 0 h 853"/>
                  <a:gd name="T4" fmla="*/ 500 w 694"/>
                  <a:gd name="T5" fmla="*/ 7 h 853"/>
                  <a:gd name="T6" fmla="*/ 317 w 694"/>
                  <a:gd name="T7" fmla="*/ 76 h 853"/>
                  <a:gd name="T8" fmla="*/ 222 w 694"/>
                  <a:gd name="T9" fmla="*/ 145 h 853"/>
                  <a:gd name="T10" fmla="*/ 177 w 694"/>
                  <a:gd name="T11" fmla="*/ 190 h 853"/>
                  <a:gd name="T12" fmla="*/ 135 w 694"/>
                  <a:gd name="T13" fmla="*/ 243 h 853"/>
                  <a:gd name="T14" fmla="*/ 97 w 694"/>
                  <a:gd name="T15" fmla="*/ 300 h 853"/>
                  <a:gd name="T16" fmla="*/ 66 w 694"/>
                  <a:gd name="T17" fmla="*/ 357 h 853"/>
                  <a:gd name="T18" fmla="*/ 40 w 694"/>
                  <a:gd name="T19" fmla="*/ 411 h 853"/>
                  <a:gd name="T20" fmla="*/ 23 w 694"/>
                  <a:gd name="T21" fmla="*/ 466 h 853"/>
                  <a:gd name="T22" fmla="*/ 4 w 694"/>
                  <a:gd name="T23" fmla="*/ 570 h 853"/>
                  <a:gd name="T24" fmla="*/ 0 w 694"/>
                  <a:gd name="T25" fmla="*/ 663 h 853"/>
                  <a:gd name="T26" fmla="*/ 7 w 694"/>
                  <a:gd name="T27" fmla="*/ 739 h 853"/>
                  <a:gd name="T28" fmla="*/ 19 w 694"/>
                  <a:gd name="T29" fmla="*/ 801 h 853"/>
                  <a:gd name="T30" fmla="*/ 28 w 694"/>
                  <a:gd name="T31" fmla="*/ 839 h 853"/>
                  <a:gd name="T32" fmla="*/ 35 w 694"/>
                  <a:gd name="T33" fmla="*/ 853 h 853"/>
                  <a:gd name="T34" fmla="*/ 35 w 694"/>
                  <a:gd name="T35" fmla="*/ 853 h 85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94"/>
                  <a:gd name="T55" fmla="*/ 0 h 853"/>
                  <a:gd name="T56" fmla="*/ 694 w 694"/>
                  <a:gd name="T57" fmla="*/ 853 h 85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94" h="853">
                    <a:moveTo>
                      <a:pt x="35" y="853"/>
                    </a:moveTo>
                    <a:lnTo>
                      <a:pt x="694" y="0"/>
                    </a:lnTo>
                    <a:lnTo>
                      <a:pt x="500" y="7"/>
                    </a:lnTo>
                    <a:lnTo>
                      <a:pt x="317" y="76"/>
                    </a:lnTo>
                    <a:lnTo>
                      <a:pt x="222" y="145"/>
                    </a:lnTo>
                    <a:lnTo>
                      <a:pt x="177" y="190"/>
                    </a:lnTo>
                    <a:lnTo>
                      <a:pt x="135" y="243"/>
                    </a:lnTo>
                    <a:lnTo>
                      <a:pt x="97" y="300"/>
                    </a:lnTo>
                    <a:lnTo>
                      <a:pt x="66" y="357"/>
                    </a:lnTo>
                    <a:lnTo>
                      <a:pt x="40" y="411"/>
                    </a:lnTo>
                    <a:lnTo>
                      <a:pt x="23" y="466"/>
                    </a:lnTo>
                    <a:lnTo>
                      <a:pt x="4" y="570"/>
                    </a:lnTo>
                    <a:lnTo>
                      <a:pt x="0" y="663"/>
                    </a:lnTo>
                    <a:lnTo>
                      <a:pt x="7" y="739"/>
                    </a:lnTo>
                    <a:lnTo>
                      <a:pt x="19" y="801"/>
                    </a:lnTo>
                    <a:lnTo>
                      <a:pt x="28" y="839"/>
                    </a:lnTo>
                    <a:lnTo>
                      <a:pt x="35" y="8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31"/>
              <p:cNvSpPr>
                <a:spLocks/>
              </p:cNvSpPr>
              <p:nvPr/>
            </p:nvSpPr>
            <p:spPr bwMode="auto">
              <a:xfrm>
                <a:off x="4887" y="4127"/>
                <a:ext cx="903" cy="973"/>
              </a:xfrm>
              <a:custGeom>
                <a:avLst/>
                <a:gdLst>
                  <a:gd name="T0" fmla="*/ 903 w 903"/>
                  <a:gd name="T1" fmla="*/ 0 h 973"/>
                  <a:gd name="T2" fmla="*/ 640 w 903"/>
                  <a:gd name="T3" fmla="*/ 973 h 973"/>
                  <a:gd name="T4" fmla="*/ 621 w 903"/>
                  <a:gd name="T5" fmla="*/ 935 h 973"/>
                  <a:gd name="T6" fmla="*/ 557 w 903"/>
                  <a:gd name="T7" fmla="*/ 843 h 973"/>
                  <a:gd name="T8" fmla="*/ 512 w 903"/>
                  <a:gd name="T9" fmla="*/ 786 h 973"/>
                  <a:gd name="T10" fmla="*/ 458 w 903"/>
                  <a:gd name="T11" fmla="*/ 729 h 973"/>
                  <a:gd name="T12" fmla="*/ 398 w 903"/>
                  <a:gd name="T13" fmla="*/ 676 h 973"/>
                  <a:gd name="T14" fmla="*/ 332 w 903"/>
                  <a:gd name="T15" fmla="*/ 631 h 973"/>
                  <a:gd name="T16" fmla="*/ 204 w 903"/>
                  <a:gd name="T17" fmla="*/ 562 h 973"/>
                  <a:gd name="T18" fmla="*/ 97 w 903"/>
                  <a:gd name="T19" fmla="*/ 515 h 973"/>
                  <a:gd name="T20" fmla="*/ 0 w 903"/>
                  <a:gd name="T21" fmla="*/ 482 h 973"/>
                  <a:gd name="T22" fmla="*/ 126 w 903"/>
                  <a:gd name="T23" fmla="*/ 456 h 973"/>
                  <a:gd name="T24" fmla="*/ 244 w 903"/>
                  <a:gd name="T25" fmla="*/ 453 h 973"/>
                  <a:gd name="T26" fmla="*/ 389 w 903"/>
                  <a:gd name="T27" fmla="*/ 486 h 973"/>
                  <a:gd name="T28" fmla="*/ 522 w 903"/>
                  <a:gd name="T29" fmla="*/ 570 h 973"/>
                  <a:gd name="T30" fmla="*/ 522 w 903"/>
                  <a:gd name="T31" fmla="*/ 470 h 973"/>
                  <a:gd name="T32" fmla="*/ 536 w 903"/>
                  <a:gd name="T33" fmla="*/ 346 h 973"/>
                  <a:gd name="T34" fmla="*/ 545 w 903"/>
                  <a:gd name="T35" fmla="*/ 313 h 973"/>
                  <a:gd name="T36" fmla="*/ 552 w 903"/>
                  <a:gd name="T37" fmla="*/ 282 h 973"/>
                  <a:gd name="T38" fmla="*/ 579 w 903"/>
                  <a:gd name="T39" fmla="*/ 223 h 973"/>
                  <a:gd name="T40" fmla="*/ 616 w 903"/>
                  <a:gd name="T41" fmla="*/ 173 h 973"/>
                  <a:gd name="T42" fmla="*/ 683 w 903"/>
                  <a:gd name="T43" fmla="*/ 106 h 973"/>
                  <a:gd name="T44" fmla="*/ 775 w 903"/>
                  <a:gd name="T45" fmla="*/ 49 h 973"/>
                  <a:gd name="T46" fmla="*/ 903 w 903"/>
                  <a:gd name="T47" fmla="*/ 0 h 973"/>
                  <a:gd name="T48" fmla="*/ 903 w 903"/>
                  <a:gd name="T49" fmla="*/ 0 h 97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03"/>
                  <a:gd name="T76" fmla="*/ 0 h 973"/>
                  <a:gd name="T77" fmla="*/ 903 w 903"/>
                  <a:gd name="T78" fmla="*/ 973 h 97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03" h="973">
                    <a:moveTo>
                      <a:pt x="903" y="0"/>
                    </a:moveTo>
                    <a:lnTo>
                      <a:pt x="640" y="973"/>
                    </a:lnTo>
                    <a:lnTo>
                      <a:pt x="621" y="935"/>
                    </a:lnTo>
                    <a:lnTo>
                      <a:pt x="557" y="843"/>
                    </a:lnTo>
                    <a:lnTo>
                      <a:pt x="512" y="786"/>
                    </a:lnTo>
                    <a:lnTo>
                      <a:pt x="458" y="729"/>
                    </a:lnTo>
                    <a:lnTo>
                      <a:pt x="398" y="676"/>
                    </a:lnTo>
                    <a:lnTo>
                      <a:pt x="332" y="631"/>
                    </a:lnTo>
                    <a:lnTo>
                      <a:pt x="204" y="562"/>
                    </a:lnTo>
                    <a:lnTo>
                      <a:pt x="97" y="515"/>
                    </a:lnTo>
                    <a:lnTo>
                      <a:pt x="0" y="482"/>
                    </a:lnTo>
                    <a:lnTo>
                      <a:pt x="126" y="456"/>
                    </a:lnTo>
                    <a:lnTo>
                      <a:pt x="244" y="453"/>
                    </a:lnTo>
                    <a:lnTo>
                      <a:pt x="389" y="486"/>
                    </a:lnTo>
                    <a:lnTo>
                      <a:pt x="522" y="570"/>
                    </a:lnTo>
                    <a:lnTo>
                      <a:pt x="522" y="470"/>
                    </a:lnTo>
                    <a:lnTo>
                      <a:pt x="536" y="346"/>
                    </a:lnTo>
                    <a:lnTo>
                      <a:pt x="545" y="313"/>
                    </a:lnTo>
                    <a:lnTo>
                      <a:pt x="552" y="282"/>
                    </a:lnTo>
                    <a:lnTo>
                      <a:pt x="579" y="223"/>
                    </a:lnTo>
                    <a:lnTo>
                      <a:pt x="616" y="173"/>
                    </a:lnTo>
                    <a:lnTo>
                      <a:pt x="683" y="106"/>
                    </a:lnTo>
                    <a:lnTo>
                      <a:pt x="775" y="49"/>
                    </a:lnTo>
                    <a:lnTo>
                      <a:pt x="90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32"/>
              <p:cNvSpPr>
                <a:spLocks/>
              </p:cNvSpPr>
              <p:nvPr/>
            </p:nvSpPr>
            <p:spPr bwMode="auto">
              <a:xfrm>
                <a:off x="6817" y="7506"/>
                <a:ext cx="1798" cy="1349"/>
              </a:xfrm>
              <a:custGeom>
                <a:avLst/>
                <a:gdLst>
                  <a:gd name="T0" fmla="*/ 873 w 1798"/>
                  <a:gd name="T1" fmla="*/ 0 h 1349"/>
                  <a:gd name="T2" fmla="*/ 861 w 1798"/>
                  <a:gd name="T3" fmla="*/ 41 h 1349"/>
                  <a:gd name="T4" fmla="*/ 809 w 1798"/>
                  <a:gd name="T5" fmla="*/ 81 h 1349"/>
                  <a:gd name="T6" fmla="*/ 714 w 1798"/>
                  <a:gd name="T7" fmla="*/ 152 h 1349"/>
                  <a:gd name="T8" fmla="*/ 541 w 1798"/>
                  <a:gd name="T9" fmla="*/ 188 h 1349"/>
                  <a:gd name="T10" fmla="*/ 311 w 1798"/>
                  <a:gd name="T11" fmla="*/ 197 h 1349"/>
                  <a:gd name="T12" fmla="*/ 0 w 1798"/>
                  <a:gd name="T13" fmla="*/ 212 h 1349"/>
                  <a:gd name="T14" fmla="*/ 380 w 1798"/>
                  <a:gd name="T15" fmla="*/ 290 h 1349"/>
                  <a:gd name="T16" fmla="*/ 171 w 1798"/>
                  <a:gd name="T17" fmla="*/ 380 h 1349"/>
                  <a:gd name="T18" fmla="*/ 550 w 1798"/>
                  <a:gd name="T19" fmla="*/ 413 h 1349"/>
                  <a:gd name="T20" fmla="*/ 297 w 1798"/>
                  <a:gd name="T21" fmla="*/ 478 h 1349"/>
                  <a:gd name="T22" fmla="*/ 545 w 1798"/>
                  <a:gd name="T23" fmla="*/ 570 h 1349"/>
                  <a:gd name="T24" fmla="*/ 401 w 1798"/>
                  <a:gd name="T25" fmla="*/ 665 h 1349"/>
                  <a:gd name="T26" fmla="*/ 645 w 1798"/>
                  <a:gd name="T27" fmla="*/ 727 h 1349"/>
                  <a:gd name="T28" fmla="*/ 481 w 1798"/>
                  <a:gd name="T29" fmla="*/ 817 h 1349"/>
                  <a:gd name="T30" fmla="*/ 716 w 1798"/>
                  <a:gd name="T31" fmla="*/ 850 h 1349"/>
                  <a:gd name="T32" fmla="*/ 612 w 1798"/>
                  <a:gd name="T33" fmla="*/ 936 h 1349"/>
                  <a:gd name="T34" fmla="*/ 828 w 1798"/>
                  <a:gd name="T35" fmla="*/ 945 h 1349"/>
                  <a:gd name="T36" fmla="*/ 901 w 1798"/>
                  <a:gd name="T37" fmla="*/ 1012 h 1349"/>
                  <a:gd name="T38" fmla="*/ 977 w 1798"/>
                  <a:gd name="T39" fmla="*/ 1078 h 1349"/>
                  <a:gd name="T40" fmla="*/ 1060 w 1798"/>
                  <a:gd name="T41" fmla="*/ 1135 h 1349"/>
                  <a:gd name="T42" fmla="*/ 1160 w 1798"/>
                  <a:gd name="T43" fmla="*/ 1185 h 1349"/>
                  <a:gd name="T44" fmla="*/ 1271 w 1798"/>
                  <a:gd name="T45" fmla="*/ 1228 h 1349"/>
                  <a:gd name="T46" fmla="*/ 1394 w 1798"/>
                  <a:gd name="T47" fmla="*/ 1266 h 1349"/>
                  <a:gd name="T48" fmla="*/ 1515 w 1798"/>
                  <a:gd name="T49" fmla="*/ 1295 h 1349"/>
                  <a:gd name="T50" fmla="*/ 1798 w 1798"/>
                  <a:gd name="T51" fmla="*/ 1349 h 1349"/>
                  <a:gd name="T52" fmla="*/ 1693 w 1798"/>
                  <a:gd name="T53" fmla="*/ 1292 h 1349"/>
                  <a:gd name="T54" fmla="*/ 1586 w 1798"/>
                  <a:gd name="T55" fmla="*/ 1233 h 1349"/>
                  <a:gd name="T56" fmla="*/ 1463 w 1798"/>
                  <a:gd name="T57" fmla="*/ 1157 h 1349"/>
                  <a:gd name="T58" fmla="*/ 1397 w 1798"/>
                  <a:gd name="T59" fmla="*/ 1116 h 1349"/>
                  <a:gd name="T60" fmla="*/ 1333 w 1798"/>
                  <a:gd name="T61" fmla="*/ 1071 h 1349"/>
                  <a:gd name="T62" fmla="*/ 1271 w 1798"/>
                  <a:gd name="T63" fmla="*/ 1026 h 1349"/>
                  <a:gd name="T64" fmla="*/ 1212 w 1798"/>
                  <a:gd name="T65" fmla="*/ 981 h 1349"/>
                  <a:gd name="T66" fmla="*/ 1162 w 1798"/>
                  <a:gd name="T67" fmla="*/ 936 h 1349"/>
                  <a:gd name="T68" fmla="*/ 1117 w 1798"/>
                  <a:gd name="T69" fmla="*/ 891 h 1349"/>
                  <a:gd name="T70" fmla="*/ 1055 w 1798"/>
                  <a:gd name="T71" fmla="*/ 805 h 1349"/>
                  <a:gd name="T72" fmla="*/ 1039 w 1798"/>
                  <a:gd name="T73" fmla="*/ 760 h 1349"/>
                  <a:gd name="T74" fmla="*/ 1022 w 1798"/>
                  <a:gd name="T75" fmla="*/ 710 h 1349"/>
                  <a:gd name="T76" fmla="*/ 1003 w 1798"/>
                  <a:gd name="T77" fmla="*/ 651 h 1349"/>
                  <a:gd name="T78" fmla="*/ 987 w 1798"/>
                  <a:gd name="T79" fmla="*/ 589 h 1349"/>
                  <a:gd name="T80" fmla="*/ 970 w 1798"/>
                  <a:gd name="T81" fmla="*/ 523 h 1349"/>
                  <a:gd name="T82" fmla="*/ 956 w 1798"/>
                  <a:gd name="T83" fmla="*/ 456 h 1349"/>
                  <a:gd name="T84" fmla="*/ 930 w 1798"/>
                  <a:gd name="T85" fmla="*/ 321 h 1349"/>
                  <a:gd name="T86" fmla="*/ 887 w 1798"/>
                  <a:gd name="T87" fmla="*/ 95 h 1349"/>
                  <a:gd name="T88" fmla="*/ 873 w 1798"/>
                  <a:gd name="T89" fmla="*/ 0 h 1349"/>
                  <a:gd name="T90" fmla="*/ 873 w 1798"/>
                  <a:gd name="T91" fmla="*/ 0 h 134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798"/>
                  <a:gd name="T139" fmla="*/ 0 h 1349"/>
                  <a:gd name="T140" fmla="*/ 1798 w 1798"/>
                  <a:gd name="T141" fmla="*/ 1349 h 134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798" h="1349">
                    <a:moveTo>
                      <a:pt x="873" y="0"/>
                    </a:moveTo>
                    <a:lnTo>
                      <a:pt x="861" y="41"/>
                    </a:lnTo>
                    <a:lnTo>
                      <a:pt x="809" y="81"/>
                    </a:lnTo>
                    <a:lnTo>
                      <a:pt x="714" y="152"/>
                    </a:lnTo>
                    <a:lnTo>
                      <a:pt x="541" y="188"/>
                    </a:lnTo>
                    <a:lnTo>
                      <a:pt x="311" y="197"/>
                    </a:lnTo>
                    <a:lnTo>
                      <a:pt x="0" y="212"/>
                    </a:lnTo>
                    <a:lnTo>
                      <a:pt x="380" y="290"/>
                    </a:lnTo>
                    <a:lnTo>
                      <a:pt x="171" y="380"/>
                    </a:lnTo>
                    <a:lnTo>
                      <a:pt x="550" y="413"/>
                    </a:lnTo>
                    <a:lnTo>
                      <a:pt x="297" y="478"/>
                    </a:lnTo>
                    <a:lnTo>
                      <a:pt x="545" y="570"/>
                    </a:lnTo>
                    <a:lnTo>
                      <a:pt x="401" y="665"/>
                    </a:lnTo>
                    <a:lnTo>
                      <a:pt x="645" y="727"/>
                    </a:lnTo>
                    <a:lnTo>
                      <a:pt x="481" y="817"/>
                    </a:lnTo>
                    <a:lnTo>
                      <a:pt x="716" y="850"/>
                    </a:lnTo>
                    <a:lnTo>
                      <a:pt x="612" y="936"/>
                    </a:lnTo>
                    <a:lnTo>
                      <a:pt x="828" y="945"/>
                    </a:lnTo>
                    <a:lnTo>
                      <a:pt x="901" y="1012"/>
                    </a:lnTo>
                    <a:lnTo>
                      <a:pt x="977" y="1078"/>
                    </a:lnTo>
                    <a:lnTo>
                      <a:pt x="1060" y="1135"/>
                    </a:lnTo>
                    <a:lnTo>
                      <a:pt x="1160" y="1185"/>
                    </a:lnTo>
                    <a:lnTo>
                      <a:pt x="1271" y="1228"/>
                    </a:lnTo>
                    <a:lnTo>
                      <a:pt x="1394" y="1266"/>
                    </a:lnTo>
                    <a:lnTo>
                      <a:pt x="1515" y="1295"/>
                    </a:lnTo>
                    <a:lnTo>
                      <a:pt x="1798" y="1349"/>
                    </a:lnTo>
                    <a:lnTo>
                      <a:pt x="1693" y="1292"/>
                    </a:lnTo>
                    <a:lnTo>
                      <a:pt x="1586" y="1233"/>
                    </a:lnTo>
                    <a:lnTo>
                      <a:pt x="1463" y="1157"/>
                    </a:lnTo>
                    <a:lnTo>
                      <a:pt x="1397" y="1116"/>
                    </a:lnTo>
                    <a:lnTo>
                      <a:pt x="1333" y="1071"/>
                    </a:lnTo>
                    <a:lnTo>
                      <a:pt x="1271" y="1026"/>
                    </a:lnTo>
                    <a:lnTo>
                      <a:pt x="1212" y="981"/>
                    </a:lnTo>
                    <a:lnTo>
                      <a:pt x="1162" y="936"/>
                    </a:lnTo>
                    <a:lnTo>
                      <a:pt x="1117" y="891"/>
                    </a:lnTo>
                    <a:lnTo>
                      <a:pt x="1055" y="805"/>
                    </a:lnTo>
                    <a:lnTo>
                      <a:pt x="1039" y="760"/>
                    </a:lnTo>
                    <a:lnTo>
                      <a:pt x="1022" y="710"/>
                    </a:lnTo>
                    <a:lnTo>
                      <a:pt x="1003" y="651"/>
                    </a:lnTo>
                    <a:lnTo>
                      <a:pt x="987" y="589"/>
                    </a:lnTo>
                    <a:lnTo>
                      <a:pt x="970" y="523"/>
                    </a:lnTo>
                    <a:lnTo>
                      <a:pt x="956" y="456"/>
                    </a:lnTo>
                    <a:lnTo>
                      <a:pt x="930" y="321"/>
                    </a:lnTo>
                    <a:lnTo>
                      <a:pt x="887" y="95"/>
                    </a:lnTo>
                    <a:lnTo>
                      <a:pt x="87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Freeform 33"/>
              <p:cNvSpPr>
                <a:spLocks/>
              </p:cNvSpPr>
              <p:nvPr/>
            </p:nvSpPr>
            <p:spPr bwMode="auto">
              <a:xfrm>
                <a:off x="6540" y="8411"/>
                <a:ext cx="472" cy="903"/>
              </a:xfrm>
              <a:custGeom>
                <a:avLst/>
                <a:gdLst>
                  <a:gd name="T0" fmla="*/ 220 w 472"/>
                  <a:gd name="T1" fmla="*/ 0 h 903"/>
                  <a:gd name="T2" fmla="*/ 182 w 472"/>
                  <a:gd name="T3" fmla="*/ 24 h 903"/>
                  <a:gd name="T4" fmla="*/ 104 w 472"/>
                  <a:gd name="T5" fmla="*/ 90 h 903"/>
                  <a:gd name="T6" fmla="*/ 28 w 472"/>
                  <a:gd name="T7" fmla="*/ 188 h 903"/>
                  <a:gd name="T8" fmla="*/ 4 w 472"/>
                  <a:gd name="T9" fmla="*/ 242 h 903"/>
                  <a:gd name="T10" fmla="*/ 0 w 472"/>
                  <a:gd name="T11" fmla="*/ 302 h 903"/>
                  <a:gd name="T12" fmla="*/ 12 w 472"/>
                  <a:gd name="T13" fmla="*/ 359 h 903"/>
                  <a:gd name="T14" fmla="*/ 33 w 472"/>
                  <a:gd name="T15" fmla="*/ 411 h 903"/>
                  <a:gd name="T16" fmla="*/ 61 w 472"/>
                  <a:gd name="T17" fmla="*/ 454 h 903"/>
                  <a:gd name="T18" fmla="*/ 92 w 472"/>
                  <a:gd name="T19" fmla="*/ 492 h 903"/>
                  <a:gd name="T20" fmla="*/ 147 w 472"/>
                  <a:gd name="T21" fmla="*/ 542 h 903"/>
                  <a:gd name="T22" fmla="*/ 173 w 472"/>
                  <a:gd name="T23" fmla="*/ 561 h 903"/>
                  <a:gd name="T24" fmla="*/ 450 w 472"/>
                  <a:gd name="T25" fmla="*/ 903 h 903"/>
                  <a:gd name="T26" fmla="*/ 472 w 472"/>
                  <a:gd name="T27" fmla="*/ 677 h 903"/>
                  <a:gd name="T28" fmla="*/ 379 w 472"/>
                  <a:gd name="T29" fmla="*/ 682 h 903"/>
                  <a:gd name="T30" fmla="*/ 417 w 472"/>
                  <a:gd name="T31" fmla="*/ 527 h 903"/>
                  <a:gd name="T32" fmla="*/ 256 w 472"/>
                  <a:gd name="T33" fmla="*/ 504 h 903"/>
                  <a:gd name="T34" fmla="*/ 351 w 472"/>
                  <a:gd name="T35" fmla="*/ 378 h 903"/>
                  <a:gd name="T36" fmla="*/ 178 w 472"/>
                  <a:gd name="T37" fmla="*/ 371 h 903"/>
                  <a:gd name="T38" fmla="*/ 268 w 472"/>
                  <a:gd name="T39" fmla="*/ 195 h 903"/>
                  <a:gd name="T40" fmla="*/ 159 w 472"/>
                  <a:gd name="T41" fmla="*/ 166 h 903"/>
                  <a:gd name="T42" fmla="*/ 220 w 472"/>
                  <a:gd name="T43" fmla="*/ 0 h 903"/>
                  <a:gd name="T44" fmla="*/ 220 w 472"/>
                  <a:gd name="T45" fmla="*/ 0 h 90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72"/>
                  <a:gd name="T70" fmla="*/ 0 h 903"/>
                  <a:gd name="T71" fmla="*/ 472 w 472"/>
                  <a:gd name="T72" fmla="*/ 903 h 90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72" h="903">
                    <a:moveTo>
                      <a:pt x="220" y="0"/>
                    </a:moveTo>
                    <a:lnTo>
                      <a:pt x="182" y="24"/>
                    </a:lnTo>
                    <a:lnTo>
                      <a:pt x="104" y="90"/>
                    </a:lnTo>
                    <a:lnTo>
                      <a:pt x="28" y="188"/>
                    </a:lnTo>
                    <a:lnTo>
                      <a:pt x="4" y="242"/>
                    </a:lnTo>
                    <a:lnTo>
                      <a:pt x="0" y="302"/>
                    </a:lnTo>
                    <a:lnTo>
                      <a:pt x="12" y="359"/>
                    </a:lnTo>
                    <a:lnTo>
                      <a:pt x="33" y="411"/>
                    </a:lnTo>
                    <a:lnTo>
                      <a:pt x="61" y="454"/>
                    </a:lnTo>
                    <a:lnTo>
                      <a:pt x="92" y="492"/>
                    </a:lnTo>
                    <a:lnTo>
                      <a:pt x="147" y="542"/>
                    </a:lnTo>
                    <a:lnTo>
                      <a:pt x="173" y="561"/>
                    </a:lnTo>
                    <a:lnTo>
                      <a:pt x="450" y="903"/>
                    </a:lnTo>
                    <a:lnTo>
                      <a:pt x="472" y="677"/>
                    </a:lnTo>
                    <a:lnTo>
                      <a:pt x="379" y="682"/>
                    </a:lnTo>
                    <a:lnTo>
                      <a:pt x="417" y="527"/>
                    </a:lnTo>
                    <a:lnTo>
                      <a:pt x="256" y="504"/>
                    </a:lnTo>
                    <a:lnTo>
                      <a:pt x="351" y="378"/>
                    </a:lnTo>
                    <a:lnTo>
                      <a:pt x="178" y="371"/>
                    </a:lnTo>
                    <a:lnTo>
                      <a:pt x="268" y="195"/>
                    </a:lnTo>
                    <a:lnTo>
                      <a:pt x="159" y="166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Freeform 34"/>
              <p:cNvSpPr>
                <a:spLocks/>
              </p:cNvSpPr>
              <p:nvPr/>
            </p:nvSpPr>
            <p:spPr bwMode="auto">
              <a:xfrm>
                <a:off x="7092" y="8459"/>
                <a:ext cx="1423" cy="503"/>
              </a:xfrm>
              <a:custGeom>
                <a:avLst/>
                <a:gdLst>
                  <a:gd name="T0" fmla="*/ 0 w 1423"/>
                  <a:gd name="T1" fmla="*/ 0 h 503"/>
                  <a:gd name="T2" fmla="*/ 112 w 1423"/>
                  <a:gd name="T3" fmla="*/ 337 h 503"/>
                  <a:gd name="T4" fmla="*/ 204 w 1423"/>
                  <a:gd name="T5" fmla="*/ 358 h 503"/>
                  <a:gd name="T6" fmla="*/ 413 w 1423"/>
                  <a:gd name="T7" fmla="*/ 406 h 503"/>
                  <a:gd name="T8" fmla="*/ 650 w 1423"/>
                  <a:gd name="T9" fmla="*/ 458 h 503"/>
                  <a:gd name="T10" fmla="*/ 814 w 1423"/>
                  <a:gd name="T11" fmla="*/ 491 h 503"/>
                  <a:gd name="T12" fmla="*/ 1167 w 1423"/>
                  <a:gd name="T13" fmla="*/ 503 h 503"/>
                  <a:gd name="T14" fmla="*/ 1423 w 1423"/>
                  <a:gd name="T15" fmla="*/ 491 h 503"/>
                  <a:gd name="T16" fmla="*/ 1330 w 1423"/>
                  <a:gd name="T17" fmla="*/ 477 h 503"/>
                  <a:gd name="T18" fmla="*/ 1119 w 1423"/>
                  <a:gd name="T19" fmla="*/ 432 h 503"/>
                  <a:gd name="T20" fmla="*/ 901 w 1423"/>
                  <a:gd name="T21" fmla="*/ 384 h 503"/>
                  <a:gd name="T22" fmla="*/ 778 w 1423"/>
                  <a:gd name="T23" fmla="*/ 349 h 503"/>
                  <a:gd name="T24" fmla="*/ 719 w 1423"/>
                  <a:gd name="T25" fmla="*/ 308 h 503"/>
                  <a:gd name="T26" fmla="*/ 648 w 1423"/>
                  <a:gd name="T27" fmla="*/ 254 h 503"/>
                  <a:gd name="T28" fmla="*/ 586 w 1423"/>
                  <a:gd name="T29" fmla="*/ 204 h 503"/>
                  <a:gd name="T30" fmla="*/ 562 w 1423"/>
                  <a:gd name="T31" fmla="*/ 182 h 503"/>
                  <a:gd name="T32" fmla="*/ 467 w 1423"/>
                  <a:gd name="T33" fmla="*/ 323 h 503"/>
                  <a:gd name="T34" fmla="*/ 342 w 1423"/>
                  <a:gd name="T35" fmla="*/ 118 h 503"/>
                  <a:gd name="T36" fmla="*/ 206 w 1423"/>
                  <a:gd name="T37" fmla="*/ 239 h 503"/>
                  <a:gd name="T38" fmla="*/ 0 w 1423"/>
                  <a:gd name="T39" fmla="*/ 0 h 503"/>
                  <a:gd name="T40" fmla="*/ 0 w 1423"/>
                  <a:gd name="T41" fmla="*/ 0 h 50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23"/>
                  <a:gd name="T64" fmla="*/ 0 h 503"/>
                  <a:gd name="T65" fmla="*/ 1423 w 1423"/>
                  <a:gd name="T66" fmla="*/ 503 h 50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23" h="503">
                    <a:moveTo>
                      <a:pt x="0" y="0"/>
                    </a:moveTo>
                    <a:lnTo>
                      <a:pt x="112" y="337"/>
                    </a:lnTo>
                    <a:lnTo>
                      <a:pt x="204" y="358"/>
                    </a:lnTo>
                    <a:lnTo>
                      <a:pt x="413" y="406"/>
                    </a:lnTo>
                    <a:lnTo>
                      <a:pt x="650" y="458"/>
                    </a:lnTo>
                    <a:lnTo>
                      <a:pt x="814" y="491"/>
                    </a:lnTo>
                    <a:lnTo>
                      <a:pt x="1167" y="503"/>
                    </a:lnTo>
                    <a:lnTo>
                      <a:pt x="1423" y="491"/>
                    </a:lnTo>
                    <a:lnTo>
                      <a:pt x="1330" y="477"/>
                    </a:lnTo>
                    <a:lnTo>
                      <a:pt x="1119" y="432"/>
                    </a:lnTo>
                    <a:lnTo>
                      <a:pt x="901" y="384"/>
                    </a:lnTo>
                    <a:lnTo>
                      <a:pt x="778" y="349"/>
                    </a:lnTo>
                    <a:lnTo>
                      <a:pt x="719" y="308"/>
                    </a:lnTo>
                    <a:lnTo>
                      <a:pt x="648" y="254"/>
                    </a:lnTo>
                    <a:lnTo>
                      <a:pt x="586" y="204"/>
                    </a:lnTo>
                    <a:lnTo>
                      <a:pt x="562" y="182"/>
                    </a:lnTo>
                    <a:lnTo>
                      <a:pt x="467" y="323"/>
                    </a:lnTo>
                    <a:lnTo>
                      <a:pt x="342" y="118"/>
                    </a:lnTo>
                    <a:lnTo>
                      <a:pt x="206" y="2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" name="Freeform 35"/>
              <p:cNvSpPr>
                <a:spLocks/>
              </p:cNvSpPr>
              <p:nvPr/>
            </p:nvSpPr>
            <p:spPr bwMode="auto">
              <a:xfrm>
                <a:off x="5890" y="8418"/>
                <a:ext cx="685" cy="530"/>
              </a:xfrm>
              <a:custGeom>
                <a:avLst/>
                <a:gdLst>
                  <a:gd name="T0" fmla="*/ 631 w 685"/>
                  <a:gd name="T1" fmla="*/ 0 h 530"/>
                  <a:gd name="T2" fmla="*/ 619 w 685"/>
                  <a:gd name="T3" fmla="*/ 31 h 530"/>
                  <a:gd name="T4" fmla="*/ 590 w 685"/>
                  <a:gd name="T5" fmla="*/ 107 h 530"/>
                  <a:gd name="T6" fmla="*/ 557 w 685"/>
                  <a:gd name="T7" fmla="*/ 276 h 530"/>
                  <a:gd name="T8" fmla="*/ 564 w 685"/>
                  <a:gd name="T9" fmla="*/ 307 h 530"/>
                  <a:gd name="T10" fmla="*/ 581 w 685"/>
                  <a:gd name="T11" fmla="*/ 340 h 530"/>
                  <a:gd name="T12" fmla="*/ 624 w 685"/>
                  <a:gd name="T13" fmla="*/ 402 h 530"/>
                  <a:gd name="T14" fmla="*/ 669 w 685"/>
                  <a:gd name="T15" fmla="*/ 449 h 530"/>
                  <a:gd name="T16" fmla="*/ 685 w 685"/>
                  <a:gd name="T17" fmla="*/ 470 h 530"/>
                  <a:gd name="T18" fmla="*/ 529 w 685"/>
                  <a:gd name="T19" fmla="*/ 440 h 530"/>
                  <a:gd name="T20" fmla="*/ 344 w 685"/>
                  <a:gd name="T21" fmla="*/ 487 h 530"/>
                  <a:gd name="T22" fmla="*/ 209 w 685"/>
                  <a:gd name="T23" fmla="*/ 518 h 530"/>
                  <a:gd name="T24" fmla="*/ 140 w 685"/>
                  <a:gd name="T25" fmla="*/ 530 h 530"/>
                  <a:gd name="T26" fmla="*/ 0 w 685"/>
                  <a:gd name="T27" fmla="*/ 520 h 530"/>
                  <a:gd name="T28" fmla="*/ 152 w 685"/>
                  <a:gd name="T29" fmla="*/ 463 h 530"/>
                  <a:gd name="T30" fmla="*/ 273 w 685"/>
                  <a:gd name="T31" fmla="*/ 406 h 530"/>
                  <a:gd name="T32" fmla="*/ 360 w 685"/>
                  <a:gd name="T33" fmla="*/ 337 h 530"/>
                  <a:gd name="T34" fmla="*/ 389 w 685"/>
                  <a:gd name="T35" fmla="*/ 299 h 530"/>
                  <a:gd name="T36" fmla="*/ 420 w 685"/>
                  <a:gd name="T37" fmla="*/ 252 h 530"/>
                  <a:gd name="T38" fmla="*/ 453 w 685"/>
                  <a:gd name="T39" fmla="*/ 204 h 530"/>
                  <a:gd name="T40" fmla="*/ 486 w 685"/>
                  <a:gd name="T41" fmla="*/ 159 h 530"/>
                  <a:gd name="T42" fmla="*/ 533 w 685"/>
                  <a:gd name="T43" fmla="*/ 81 h 530"/>
                  <a:gd name="T44" fmla="*/ 557 w 685"/>
                  <a:gd name="T45" fmla="*/ 50 h 530"/>
                  <a:gd name="T46" fmla="*/ 631 w 685"/>
                  <a:gd name="T47" fmla="*/ 0 h 530"/>
                  <a:gd name="T48" fmla="*/ 631 w 685"/>
                  <a:gd name="T49" fmla="*/ 0 h 53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85"/>
                  <a:gd name="T76" fmla="*/ 0 h 530"/>
                  <a:gd name="T77" fmla="*/ 685 w 685"/>
                  <a:gd name="T78" fmla="*/ 530 h 53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85" h="530">
                    <a:moveTo>
                      <a:pt x="631" y="0"/>
                    </a:moveTo>
                    <a:lnTo>
                      <a:pt x="619" y="31"/>
                    </a:lnTo>
                    <a:lnTo>
                      <a:pt x="590" y="107"/>
                    </a:lnTo>
                    <a:lnTo>
                      <a:pt x="557" y="276"/>
                    </a:lnTo>
                    <a:lnTo>
                      <a:pt x="564" y="307"/>
                    </a:lnTo>
                    <a:lnTo>
                      <a:pt x="581" y="340"/>
                    </a:lnTo>
                    <a:lnTo>
                      <a:pt x="624" y="402"/>
                    </a:lnTo>
                    <a:lnTo>
                      <a:pt x="669" y="449"/>
                    </a:lnTo>
                    <a:lnTo>
                      <a:pt x="685" y="470"/>
                    </a:lnTo>
                    <a:lnTo>
                      <a:pt x="529" y="440"/>
                    </a:lnTo>
                    <a:lnTo>
                      <a:pt x="344" y="487"/>
                    </a:lnTo>
                    <a:lnTo>
                      <a:pt x="209" y="518"/>
                    </a:lnTo>
                    <a:lnTo>
                      <a:pt x="140" y="530"/>
                    </a:lnTo>
                    <a:lnTo>
                      <a:pt x="0" y="520"/>
                    </a:lnTo>
                    <a:lnTo>
                      <a:pt x="152" y="463"/>
                    </a:lnTo>
                    <a:lnTo>
                      <a:pt x="273" y="406"/>
                    </a:lnTo>
                    <a:lnTo>
                      <a:pt x="360" y="337"/>
                    </a:lnTo>
                    <a:lnTo>
                      <a:pt x="389" y="299"/>
                    </a:lnTo>
                    <a:lnTo>
                      <a:pt x="420" y="252"/>
                    </a:lnTo>
                    <a:lnTo>
                      <a:pt x="453" y="204"/>
                    </a:lnTo>
                    <a:lnTo>
                      <a:pt x="486" y="159"/>
                    </a:lnTo>
                    <a:lnTo>
                      <a:pt x="533" y="81"/>
                    </a:lnTo>
                    <a:lnTo>
                      <a:pt x="557" y="50"/>
                    </a:lnTo>
                    <a:lnTo>
                      <a:pt x="63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Freeform 36"/>
              <p:cNvSpPr>
                <a:spLocks/>
              </p:cNvSpPr>
              <p:nvPr/>
            </p:nvSpPr>
            <p:spPr bwMode="auto">
              <a:xfrm>
                <a:off x="5560" y="5012"/>
                <a:ext cx="79" cy="984"/>
              </a:xfrm>
              <a:custGeom>
                <a:avLst/>
                <a:gdLst>
                  <a:gd name="T0" fmla="*/ 0 w 79"/>
                  <a:gd name="T1" fmla="*/ 79 h 984"/>
                  <a:gd name="T2" fmla="*/ 0 w 79"/>
                  <a:gd name="T3" fmla="*/ 675 h 984"/>
                  <a:gd name="T4" fmla="*/ 43 w 79"/>
                  <a:gd name="T5" fmla="*/ 984 h 984"/>
                  <a:gd name="T6" fmla="*/ 74 w 79"/>
                  <a:gd name="T7" fmla="*/ 798 h 984"/>
                  <a:gd name="T8" fmla="*/ 45 w 79"/>
                  <a:gd name="T9" fmla="*/ 407 h 984"/>
                  <a:gd name="T10" fmla="*/ 79 w 79"/>
                  <a:gd name="T11" fmla="*/ 0 h 984"/>
                  <a:gd name="T12" fmla="*/ 0 w 79"/>
                  <a:gd name="T13" fmla="*/ 79 h 984"/>
                  <a:gd name="T14" fmla="*/ 0 w 79"/>
                  <a:gd name="T15" fmla="*/ 79 h 98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9"/>
                  <a:gd name="T25" fmla="*/ 0 h 984"/>
                  <a:gd name="T26" fmla="*/ 79 w 79"/>
                  <a:gd name="T27" fmla="*/ 984 h 98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9" h="984">
                    <a:moveTo>
                      <a:pt x="0" y="79"/>
                    </a:moveTo>
                    <a:lnTo>
                      <a:pt x="0" y="675"/>
                    </a:lnTo>
                    <a:lnTo>
                      <a:pt x="43" y="984"/>
                    </a:lnTo>
                    <a:lnTo>
                      <a:pt x="74" y="798"/>
                    </a:lnTo>
                    <a:lnTo>
                      <a:pt x="45" y="407"/>
                    </a:lnTo>
                    <a:lnTo>
                      <a:pt x="79" y="0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Freeform 37"/>
              <p:cNvSpPr>
                <a:spLocks/>
              </p:cNvSpPr>
              <p:nvPr/>
            </p:nvSpPr>
            <p:spPr bwMode="auto">
              <a:xfrm>
                <a:off x="5627" y="5981"/>
                <a:ext cx="206" cy="670"/>
              </a:xfrm>
              <a:custGeom>
                <a:avLst/>
                <a:gdLst>
                  <a:gd name="T0" fmla="*/ 0 w 206"/>
                  <a:gd name="T1" fmla="*/ 65 h 670"/>
                  <a:gd name="T2" fmla="*/ 76 w 206"/>
                  <a:gd name="T3" fmla="*/ 371 h 670"/>
                  <a:gd name="T4" fmla="*/ 197 w 206"/>
                  <a:gd name="T5" fmla="*/ 670 h 670"/>
                  <a:gd name="T6" fmla="*/ 187 w 206"/>
                  <a:gd name="T7" fmla="*/ 293 h 670"/>
                  <a:gd name="T8" fmla="*/ 104 w 206"/>
                  <a:gd name="T9" fmla="*/ 238 h 670"/>
                  <a:gd name="T10" fmla="*/ 206 w 206"/>
                  <a:gd name="T11" fmla="*/ 0 h 670"/>
                  <a:gd name="T12" fmla="*/ 0 w 206"/>
                  <a:gd name="T13" fmla="*/ 65 h 670"/>
                  <a:gd name="T14" fmla="*/ 0 w 206"/>
                  <a:gd name="T15" fmla="*/ 65 h 67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6"/>
                  <a:gd name="T25" fmla="*/ 0 h 670"/>
                  <a:gd name="T26" fmla="*/ 206 w 206"/>
                  <a:gd name="T27" fmla="*/ 670 h 67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6" h="670">
                    <a:moveTo>
                      <a:pt x="0" y="65"/>
                    </a:moveTo>
                    <a:lnTo>
                      <a:pt x="76" y="371"/>
                    </a:lnTo>
                    <a:lnTo>
                      <a:pt x="197" y="670"/>
                    </a:lnTo>
                    <a:lnTo>
                      <a:pt x="187" y="293"/>
                    </a:lnTo>
                    <a:lnTo>
                      <a:pt x="104" y="238"/>
                    </a:lnTo>
                    <a:lnTo>
                      <a:pt x="206" y="0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" name="Freeform 38"/>
              <p:cNvSpPr>
                <a:spLocks/>
              </p:cNvSpPr>
              <p:nvPr/>
            </p:nvSpPr>
            <p:spPr bwMode="auto">
              <a:xfrm>
                <a:off x="5866" y="6711"/>
                <a:ext cx="970" cy="401"/>
              </a:xfrm>
              <a:custGeom>
                <a:avLst/>
                <a:gdLst>
                  <a:gd name="T0" fmla="*/ 0 w 970"/>
                  <a:gd name="T1" fmla="*/ 0 h 401"/>
                  <a:gd name="T2" fmla="*/ 247 w 970"/>
                  <a:gd name="T3" fmla="*/ 401 h 401"/>
                  <a:gd name="T4" fmla="*/ 335 w 970"/>
                  <a:gd name="T5" fmla="*/ 342 h 401"/>
                  <a:gd name="T6" fmla="*/ 512 w 970"/>
                  <a:gd name="T7" fmla="*/ 289 h 401"/>
                  <a:gd name="T8" fmla="*/ 970 w 970"/>
                  <a:gd name="T9" fmla="*/ 247 h 401"/>
                  <a:gd name="T10" fmla="*/ 512 w 970"/>
                  <a:gd name="T11" fmla="*/ 201 h 401"/>
                  <a:gd name="T12" fmla="*/ 282 w 970"/>
                  <a:gd name="T13" fmla="*/ 244 h 401"/>
                  <a:gd name="T14" fmla="*/ 100 w 970"/>
                  <a:gd name="T15" fmla="*/ 52 h 401"/>
                  <a:gd name="T16" fmla="*/ 0 w 970"/>
                  <a:gd name="T17" fmla="*/ 0 h 401"/>
                  <a:gd name="T18" fmla="*/ 0 w 970"/>
                  <a:gd name="T19" fmla="*/ 0 h 40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70"/>
                  <a:gd name="T31" fmla="*/ 0 h 401"/>
                  <a:gd name="T32" fmla="*/ 970 w 970"/>
                  <a:gd name="T33" fmla="*/ 401 h 40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70" h="401">
                    <a:moveTo>
                      <a:pt x="0" y="0"/>
                    </a:moveTo>
                    <a:lnTo>
                      <a:pt x="247" y="401"/>
                    </a:lnTo>
                    <a:lnTo>
                      <a:pt x="335" y="342"/>
                    </a:lnTo>
                    <a:lnTo>
                      <a:pt x="512" y="289"/>
                    </a:lnTo>
                    <a:lnTo>
                      <a:pt x="970" y="247"/>
                    </a:lnTo>
                    <a:lnTo>
                      <a:pt x="512" y="201"/>
                    </a:lnTo>
                    <a:lnTo>
                      <a:pt x="282" y="244"/>
                    </a:lnTo>
                    <a:lnTo>
                      <a:pt x="100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Freeform 39"/>
              <p:cNvSpPr>
                <a:spLocks/>
              </p:cNvSpPr>
              <p:nvPr/>
            </p:nvSpPr>
            <p:spPr bwMode="auto">
              <a:xfrm>
                <a:off x="5326" y="6126"/>
                <a:ext cx="163" cy="216"/>
              </a:xfrm>
              <a:custGeom>
                <a:avLst/>
                <a:gdLst>
                  <a:gd name="T0" fmla="*/ 111 w 163"/>
                  <a:gd name="T1" fmla="*/ 0 h 216"/>
                  <a:gd name="T2" fmla="*/ 163 w 163"/>
                  <a:gd name="T3" fmla="*/ 216 h 216"/>
                  <a:gd name="T4" fmla="*/ 0 w 163"/>
                  <a:gd name="T5" fmla="*/ 93 h 216"/>
                  <a:gd name="T6" fmla="*/ 111 w 163"/>
                  <a:gd name="T7" fmla="*/ 0 h 216"/>
                  <a:gd name="T8" fmla="*/ 111 w 163"/>
                  <a:gd name="T9" fmla="*/ 0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3"/>
                  <a:gd name="T16" fmla="*/ 0 h 216"/>
                  <a:gd name="T17" fmla="*/ 163 w 163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3" h="216">
                    <a:moveTo>
                      <a:pt x="111" y="0"/>
                    </a:moveTo>
                    <a:lnTo>
                      <a:pt x="163" y="216"/>
                    </a:lnTo>
                    <a:lnTo>
                      <a:pt x="0" y="93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Freeform 40"/>
              <p:cNvSpPr>
                <a:spLocks/>
              </p:cNvSpPr>
              <p:nvPr/>
            </p:nvSpPr>
            <p:spPr bwMode="auto">
              <a:xfrm>
                <a:off x="5088" y="5297"/>
                <a:ext cx="313" cy="333"/>
              </a:xfrm>
              <a:custGeom>
                <a:avLst/>
                <a:gdLst>
                  <a:gd name="T0" fmla="*/ 60 w 313"/>
                  <a:gd name="T1" fmla="*/ 0 h 333"/>
                  <a:gd name="T2" fmla="*/ 313 w 313"/>
                  <a:gd name="T3" fmla="*/ 72 h 333"/>
                  <a:gd name="T4" fmla="*/ 311 w 313"/>
                  <a:gd name="T5" fmla="*/ 333 h 333"/>
                  <a:gd name="T6" fmla="*/ 235 w 313"/>
                  <a:gd name="T7" fmla="*/ 224 h 333"/>
                  <a:gd name="T8" fmla="*/ 126 w 313"/>
                  <a:gd name="T9" fmla="*/ 105 h 333"/>
                  <a:gd name="T10" fmla="*/ 0 w 313"/>
                  <a:gd name="T11" fmla="*/ 17 h 333"/>
                  <a:gd name="T12" fmla="*/ 60 w 313"/>
                  <a:gd name="T13" fmla="*/ 0 h 333"/>
                  <a:gd name="T14" fmla="*/ 60 w 313"/>
                  <a:gd name="T15" fmla="*/ 0 h 3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3"/>
                  <a:gd name="T25" fmla="*/ 0 h 333"/>
                  <a:gd name="T26" fmla="*/ 313 w 313"/>
                  <a:gd name="T27" fmla="*/ 333 h 33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3" h="333">
                    <a:moveTo>
                      <a:pt x="60" y="0"/>
                    </a:moveTo>
                    <a:lnTo>
                      <a:pt x="313" y="72"/>
                    </a:lnTo>
                    <a:lnTo>
                      <a:pt x="311" y="333"/>
                    </a:lnTo>
                    <a:lnTo>
                      <a:pt x="235" y="224"/>
                    </a:lnTo>
                    <a:lnTo>
                      <a:pt x="126" y="105"/>
                    </a:lnTo>
                    <a:lnTo>
                      <a:pt x="0" y="17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" name="Freeform 41"/>
              <p:cNvSpPr>
                <a:spLocks/>
              </p:cNvSpPr>
              <p:nvPr/>
            </p:nvSpPr>
            <p:spPr bwMode="auto">
              <a:xfrm>
                <a:off x="5442" y="5134"/>
                <a:ext cx="614" cy="2132"/>
              </a:xfrm>
              <a:custGeom>
                <a:avLst/>
                <a:gdLst>
                  <a:gd name="T0" fmla="*/ 52 w 614"/>
                  <a:gd name="T1" fmla="*/ 0 h 2132"/>
                  <a:gd name="T2" fmla="*/ 0 w 614"/>
                  <a:gd name="T3" fmla="*/ 361 h 2132"/>
                  <a:gd name="T4" fmla="*/ 0 w 614"/>
                  <a:gd name="T5" fmla="*/ 638 h 2132"/>
                  <a:gd name="T6" fmla="*/ 33 w 614"/>
                  <a:gd name="T7" fmla="*/ 988 h 2132"/>
                  <a:gd name="T8" fmla="*/ 109 w 614"/>
                  <a:gd name="T9" fmla="*/ 1265 h 2132"/>
                  <a:gd name="T10" fmla="*/ 194 w 614"/>
                  <a:gd name="T11" fmla="*/ 1527 h 2132"/>
                  <a:gd name="T12" fmla="*/ 360 w 614"/>
                  <a:gd name="T13" fmla="*/ 1895 h 2132"/>
                  <a:gd name="T14" fmla="*/ 505 w 614"/>
                  <a:gd name="T15" fmla="*/ 2132 h 2132"/>
                  <a:gd name="T16" fmla="*/ 614 w 614"/>
                  <a:gd name="T17" fmla="*/ 2080 h 2132"/>
                  <a:gd name="T18" fmla="*/ 462 w 614"/>
                  <a:gd name="T19" fmla="*/ 1812 h 2132"/>
                  <a:gd name="T20" fmla="*/ 268 w 614"/>
                  <a:gd name="T21" fmla="*/ 1434 h 2132"/>
                  <a:gd name="T22" fmla="*/ 135 w 614"/>
                  <a:gd name="T23" fmla="*/ 992 h 2132"/>
                  <a:gd name="T24" fmla="*/ 69 w 614"/>
                  <a:gd name="T25" fmla="*/ 584 h 2132"/>
                  <a:gd name="T26" fmla="*/ 52 w 614"/>
                  <a:gd name="T27" fmla="*/ 0 h 2132"/>
                  <a:gd name="T28" fmla="*/ 52 w 614"/>
                  <a:gd name="T29" fmla="*/ 0 h 213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14"/>
                  <a:gd name="T46" fmla="*/ 0 h 2132"/>
                  <a:gd name="T47" fmla="*/ 614 w 614"/>
                  <a:gd name="T48" fmla="*/ 2132 h 213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14" h="2132">
                    <a:moveTo>
                      <a:pt x="52" y="0"/>
                    </a:moveTo>
                    <a:lnTo>
                      <a:pt x="0" y="361"/>
                    </a:lnTo>
                    <a:lnTo>
                      <a:pt x="0" y="638"/>
                    </a:lnTo>
                    <a:lnTo>
                      <a:pt x="33" y="988"/>
                    </a:lnTo>
                    <a:lnTo>
                      <a:pt x="109" y="1265"/>
                    </a:lnTo>
                    <a:lnTo>
                      <a:pt x="194" y="1527"/>
                    </a:lnTo>
                    <a:lnTo>
                      <a:pt x="360" y="1895"/>
                    </a:lnTo>
                    <a:lnTo>
                      <a:pt x="505" y="2132"/>
                    </a:lnTo>
                    <a:lnTo>
                      <a:pt x="614" y="2080"/>
                    </a:lnTo>
                    <a:lnTo>
                      <a:pt x="462" y="1812"/>
                    </a:lnTo>
                    <a:lnTo>
                      <a:pt x="268" y="1434"/>
                    </a:lnTo>
                    <a:lnTo>
                      <a:pt x="135" y="992"/>
                    </a:lnTo>
                    <a:lnTo>
                      <a:pt x="69" y="584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Freeform 42"/>
              <p:cNvSpPr>
                <a:spLocks/>
              </p:cNvSpPr>
              <p:nvPr/>
            </p:nvSpPr>
            <p:spPr bwMode="auto">
              <a:xfrm>
                <a:off x="6144" y="7026"/>
                <a:ext cx="1565" cy="623"/>
              </a:xfrm>
              <a:custGeom>
                <a:avLst/>
                <a:gdLst>
                  <a:gd name="T0" fmla="*/ 730 w 1565"/>
                  <a:gd name="T1" fmla="*/ 0 h 623"/>
                  <a:gd name="T2" fmla="*/ 507 w 1565"/>
                  <a:gd name="T3" fmla="*/ 10 h 623"/>
                  <a:gd name="T4" fmla="*/ 370 w 1565"/>
                  <a:gd name="T5" fmla="*/ 19 h 623"/>
                  <a:gd name="T6" fmla="*/ 263 w 1565"/>
                  <a:gd name="T7" fmla="*/ 34 h 623"/>
                  <a:gd name="T8" fmla="*/ 147 w 1565"/>
                  <a:gd name="T9" fmla="*/ 76 h 623"/>
                  <a:gd name="T10" fmla="*/ 80 w 1565"/>
                  <a:gd name="T11" fmla="*/ 100 h 623"/>
                  <a:gd name="T12" fmla="*/ 23 w 1565"/>
                  <a:gd name="T13" fmla="*/ 162 h 623"/>
                  <a:gd name="T14" fmla="*/ 0 w 1565"/>
                  <a:gd name="T15" fmla="*/ 238 h 623"/>
                  <a:gd name="T16" fmla="*/ 0 w 1565"/>
                  <a:gd name="T17" fmla="*/ 316 h 623"/>
                  <a:gd name="T18" fmla="*/ 52 w 1565"/>
                  <a:gd name="T19" fmla="*/ 402 h 623"/>
                  <a:gd name="T20" fmla="*/ 128 w 1565"/>
                  <a:gd name="T21" fmla="*/ 478 h 623"/>
                  <a:gd name="T22" fmla="*/ 223 w 1565"/>
                  <a:gd name="T23" fmla="*/ 528 h 623"/>
                  <a:gd name="T24" fmla="*/ 403 w 1565"/>
                  <a:gd name="T25" fmla="*/ 587 h 623"/>
                  <a:gd name="T26" fmla="*/ 547 w 1565"/>
                  <a:gd name="T27" fmla="*/ 611 h 623"/>
                  <a:gd name="T28" fmla="*/ 683 w 1565"/>
                  <a:gd name="T29" fmla="*/ 623 h 623"/>
                  <a:gd name="T30" fmla="*/ 837 w 1565"/>
                  <a:gd name="T31" fmla="*/ 623 h 623"/>
                  <a:gd name="T32" fmla="*/ 1041 w 1565"/>
                  <a:gd name="T33" fmla="*/ 613 h 623"/>
                  <a:gd name="T34" fmla="*/ 1200 w 1565"/>
                  <a:gd name="T35" fmla="*/ 599 h 623"/>
                  <a:gd name="T36" fmla="*/ 1335 w 1565"/>
                  <a:gd name="T37" fmla="*/ 566 h 623"/>
                  <a:gd name="T38" fmla="*/ 1451 w 1565"/>
                  <a:gd name="T39" fmla="*/ 521 h 623"/>
                  <a:gd name="T40" fmla="*/ 1520 w 1565"/>
                  <a:gd name="T41" fmla="*/ 483 h 623"/>
                  <a:gd name="T42" fmla="*/ 1548 w 1565"/>
                  <a:gd name="T43" fmla="*/ 437 h 623"/>
                  <a:gd name="T44" fmla="*/ 1565 w 1565"/>
                  <a:gd name="T45" fmla="*/ 378 h 623"/>
                  <a:gd name="T46" fmla="*/ 1565 w 1565"/>
                  <a:gd name="T47" fmla="*/ 321 h 623"/>
                  <a:gd name="T48" fmla="*/ 1541 w 1565"/>
                  <a:gd name="T49" fmla="*/ 236 h 623"/>
                  <a:gd name="T50" fmla="*/ 1486 w 1565"/>
                  <a:gd name="T51" fmla="*/ 145 h 623"/>
                  <a:gd name="T52" fmla="*/ 1389 w 1565"/>
                  <a:gd name="T53" fmla="*/ 188 h 623"/>
                  <a:gd name="T54" fmla="*/ 1456 w 1565"/>
                  <a:gd name="T55" fmla="*/ 288 h 623"/>
                  <a:gd name="T56" fmla="*/ 1456 w 1565"/>
                  <a:gd name="T57" fmla="*/ 347 h 623"/>
                  <a:gd name="T58" fmla="*/ 1432 w 1565"/>
                  <a:gd name="T59" fmla="*/ 414 h 623"/>
                  <a:gd name="T60" fmla="*/ 1384 w 1565"/>
                  <a:gd name="T61" fmla="*/ 454 h 623"/>
                  <a:gd name="T62" fmla="*/ 1309 w 1565"/>
                  <a:gd name="T63" fmla="*/ 483 h 623"/>
                  <a:gd name="T64" fmla="*/ 1235 w 1565"/>
                  <a:gd name="T65" fmla="*/ 504 h 623"/>
                  <a:gd name="T66" fmla="*/ 1131 w 1565"/>
                  <a:gd name="T67" fmla="*/ 521 h 623"/>
                  <a:gd name="T68" fmla="*/ 977 w 1565"/>
                  <a:gd name="T69" fmla="*/ 544 h 623"/>
                  <a:gd name="T70" fmla="*/ 756 w 1565"/>
                  <a:gd name="T71" fmla="*/ 554 h 623"/>
                  <a:gd name="T72" fmla="*/ 597 w 1565"/>
                  <a:gd name="T73" fmla="*/ 551 h 623"/>
                  <a:gd name="T74" fmla="*/ 443 w 1565"/>
                  <a:gd name="T75" fmla="*/ 528 h 623"/>
                  <a:gd name="T76" fmla="*/ 296 w 1565"/>
                  <a:gd name="T77" fmla="*/ 480 h 623"/>
                  <a:gd name="T78" fmla="*/ 201 w 1565"/>
                  <a:gd name="T79" fmla="*/ 414 h 623"/>
                  <a:gd name="T80" fmla="*/ 161 w 1565"/>
                  <a:gd name="T81" fmla="*/ 357 h 623"/>
                  <a:gd name="T82" fmla="*/ 151 w 1565"/>
                  <a:gd name="T83" fmla="*/ 288 h 623"/>
                  <a:gd name="T84" fmla="*/ 168 w 1565"/>
                  <a:gd name="T85" fmla="*/ 224 h 623"/>
                  <a:gd name="T86" fmla="*/ 199 w 1565"/>
                  <a:gd name="T87" fmla="*/ 164 h 623"/>
                  <a:gd name="T88" fmla="*/ 275 w 1565"/>
                  <a:gd name="T89" fmla="*/ 117 h 623"/>
                  <a:gd name="T90" fmla="*/ 360 w 1565"/>
                  <a:gd name="T91" fmla="*/ 91 h 623"/>
                  <a:gd name="T92" fmla="*/ 469 w 1565"/>
                  <a:gd name="T93" fmla="*/ 79 h 623"/>
                  <a:gd name="T94" fmla="*/ 725 w 1565"/>
                  <a:gd name="T95" fmla="*/ 79 h 623"/>
                  <a:gd name="T96" fmla="*/ 730 w 1565"/>
                  <a:gd name="T97" fmla="*/ 0 h 623"/>
                  <a:gd name="T98" fmla="*/ 730 w 1565"/>
                  <a:gd name="T99" fmla="*/ 0 h 62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565"/>
                  <a:gd name="T151" fmla="*/ 0 h 623"/>
                  <a:gd name="T152" fmla="*/ 1565 w 1565"/>
                  <a:gd name="T153" fmla="*/ 623 h 62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565" h="623">
                    <a:moveTo>
                      <a:pt x="730" y="0"/>
                    </a:moveTo>
                    <a:lnTo>
                      <a:pt x="507" y="10"/>
                    </a:lnTo>
                    <a:lnTo>
                      <a:pt x="370" y="19"/>
                    </a:lnTo>
                    <a:lnTo>
                      <a:pt x="263" y="34"/>
                    </a:lnTo>
                    <a:lnTo>
                      <a:pt x="147" y="76"/>
                    </a:lnTo>
                    <a:lnTo>
                      <a:pt x="80" y="100"/>
                    </a:lnTo>
                    <a:lnTo>
                      <a:pt x="23" y="162"/>
                    </a:lnTo>
                    <a:lnTo>
                      <a:pt x="0" y="238"/>
                    </a:lnTo>
                    <a:lnTo>
                      <a:pt x="0" y="316"/>
                    </a:lnTo>
                    <a:lnTo>
                      <a:pt x="52" y="402"/>
                    </a:lnTo>
                    <a:lnTo>
                      <a:pt x="128" y="478"/>
                    </a:lnTo>
                    <a:lnTo>
                      <a:pt x="223" y="528"/>
                    </a:lnTo>
                    <a:lnTo>
                      <a:pt x="403" y="587"/>
                    </a:lnTo>
                    <a:lnTo>
                      <a:pt x="547" y="611"/>
                    </a:lnTo>
                    <a:lnTo>
                      <a:pt x="683" y="623"/>
                    </a:lnTo>
                    <a:lnTo>
                      <a:pt x="837" y="623"/>
                    </a:lnTo>
                    <a:lnTo>
                      <a:pt x="1041" y="613"/>
                    </a:lnTo>
                    <a:lnTo>
                      <a:pt x="1200" y="599"/>
                    </a:lnTo>
                    <a:lnTo>
                      <a:pt x="1335" y="566"/>
                    </a:lnTo>
                    <a:lnTo>
                      <a:pt x="1451" y="521"/>
                    </a:lnTo>
                    <a:lnTo>
                      <a:pt x="1520" y="483"/>
                    </a:lnTo>
                    <a:lnTo>
                      <a:pt x="1548" y="437"/>
                    </a:lnTo>
                    <a:lnTo>
                      <a:pt x="1565" y="378"/>
                    </a:lnTo>
                    <a:lnTo>
                      <a:pt x="1565" y="321"/>
                    </a:lnTo>
                    <a:lnTo>
                      <a:pt x="1541" y="236"/>
                    </a:lnTo>
                    <a:lnTo>
                      <a:pt x="1486" y="145"/>
                    </a:lnTo>
                    <a:lnTo>
                      <a:pt x="1389" y="188"/>
                    </a:lnTo>
                    <a:lnTo>
                      <a:pt x="1456" y="288"/>
                    </a:lnTo>
                    <a:lnTo>
                      <a:pt x="1456" y="347"/>
                    </a:lnTo>
                    <a:lnTo>
                      <a:pt x="1432" y="414"/>
                    </a:lnTo>
                    <a:lnTo>
                      <a:pt x="1384" y="454"/>
                    </a:lnTo>
                    <a:lnTo>
                      <a:pt x="1309" y="483"/>
                    </a:lnTo>
                    <a:lnTo>
                      <a:pt x="1235" y="504"/>
                    </a:lnTo>
                    <a:lnTo>
                      <a:pt x="1131" y="521"/>
                    </a:lnTo>
                    <a:lnTo>
                      <a:pt x="977" y="544"/>
                    </a:lnTo>
                    <a:lnTo>
                      <a:pt x="756" y="554"/>
                    </a:lnTo>
                    <a:lnTo>
                      <a:pt x="597" y="551"/>
                    </a:lnTo>
                    <a:lnTo>
                      <a:pt x="443" y="528"/>
                    </a:lnTo>
                    <a:lnTo>
                      <a:pt x="296" y="480"/>
                    </a:lnTo>
                    <a:lnTo>
                      <a:pt x="201" y="414"/>
                    </a:lnTo>
                    <a:lnTo>
                      <a:pt x="161" y="357"/>
                    </a:lnTo>
                    <a:lnTo>
                      <a:pt x="151" y="288"/>
                    </a:lnTo>
                    <a:lnTo>
                      <a:pt x="168" y="224"/>
                    </a:lnTo>
                    <a:lnTo>
                      <a:pt x="199" y="164"/>
                    </a:lnTo>
                    <a:lnTo>
                      <a:pt x="275" y="117"/>
                    </a:lnTo>
                    <a:lnTo>
                      <a:pt x="360" y="91"/>
                    </a:lnTo>
                    <a:lnTo>
                      <a:pt x="469" y="79"/>
                    </a:lnTo>
                    <a:lnTo>
                      <a:pt x="725" y="79"/>
                    </a:lnTo>
                    <a:lnTo>
                      <a:pt x="7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" name="Freeform 43"/>
              <p:cNvSpPr>
                <a:spLocks/>
              </p:cNvSpPr>
              <p:nvPr/>
            </p:nvSpPr>
            <p:spPr bwMode="auto">
              <a:xfrm>
                <a:off x="6435" y="7188"/>
                <a:ext cx="1082" cy="304"/>
              </a:xfrm>
              <a:custGeom>
                <a:avLst/>
                <a:gdLst>
                  <a:gd name="T0" fmla="*/ 422 w 1082"/>
                  <a:gd name="T1" fmla="*/ 12 h 304"/>
                  <a:gd name="T2" fmla="*/ 273 w 1082"/>
                  <a:gd name="T3" fmla="*/ 0 h 304"/>
                  <a:gd name="T4" fmla="*/ 140 w 1082"/>
                  <a:gd name="T5" fmla="*/ 14 h 304"/>
                  <a:gd name="T6" fmla="*/ 64 w 1082"/>
                  <a:gd name="T7" fmla="*/ 36 h 304"/>
                  <a:gd name="T8" fmla="*/ 12 w 1082"/>
                  <a:gd name="T9" fmla="*/ 76 h 304"/>
                  <a:gd name="T10" fmla="*/ 0 w 1082"/>
                  <a:gd name="T11" fmla="*/ 135 h 304"/>
                  <a:gd name="T12" fmla="*/ 17 w 1082"/>
                  <a:gd name="T13" fmla="*/ 183 h 304"/>
                  <a:gd name="T14" fmla="*/ 74 w 1082"/>
                  <a:gd name="T15" fmla="*/ 233 h 304"/>
                  <a:gd name="T16" fmla="*/ 157 w 1082"/>
                  <a:gd name="T17" fmla="*/ 264 h 304"/>
                  <a:gd name="T18" fmla="*/ 264 w 1082"/>
                  <a:gd name="T19" fmla="*/ 283 h 304"/>
                  <a:gd name="T20" fmla="*/ 394 w 1082"/>
                  <a:gd name="T21" fmla="*/ 294 h 304"/>
                  <a:gd name="T22" fmla="*/ 529 w 1082"/>
                  <a:gd name="T23" fmla="*/ 304 h 304"/>
                  <a:gd name="T24" fmla="*/ 669 w 1082"/>
                  <a:gd name="T25" fmla="*/ 302 h 304"/>
                  <a:gd name="T26" fmla="*/ 807 w 1082"/>
                  <a:gd name="T27" fmla="*/ 294 h 304"/>
                  <a:gd name="T28" fmla="*/ 909 w 1082"/>
                  <a:gd name="T29" fmla="*/ 273 h 304"/>
                  <a:gd name="T30" fmla="*/ 996 w 1082"/>
                  <a:gd name="T31" fmla="*/ 242 h 304"/>
                  <a:gd name="T32" fmla="*/ 1060 w 1082"/>
                  <a:gd name="T33" fmla="*/ 202 h 304"/>
                  <a:gd name="T34" fmla="*/ 1082 w 1082"/>
                  <a:gd name="T35" fmla="*/ 154 h 304"/>
                  <a:gd name="T36" fmla="*/ 1070 w 1082"/>
                  <a:gd name="T37" fmla="*/ 83 h 304"/>
                  <a:gd name="T38" fmla="*/ 1020 w 1082"/>
                  <a:gd name="T39" fmla="*/ 33 h 304"/>
                  <a:gd name="T40" fmla="*/ 885 w 1082"/>
                  <a:gd name="T41" fmla="*/ 74 h 304"/>
                  <a:gd name="T42" fmla="*/ 944 w 1082"/>
                  <a:gd name="T43" fmla="*/ 147 h 304"/>
                  <a:gd name="T44" fmla="*/ 937 w 1082"/>
                  <a:gd name="T45" fmla="*/ 183 h 304"/>
                  <a:gd name="T46" fmla="*/ 882 w 1082"/>
                  <a:gd name="T47" fmla="*/ 207 h 304"/>
                  <a:gd name="T48" fmla="*/ 837 w 1082"/>
                  <a:gd name="T49" fmla="*/ 218 h 304"/>
                  <a:gd name="T50" fmla="*/ 743 w 1082"/>
                  <a:gd name="T51" fmla="*/ 235 h 304"/>
                  <a:gd name="T52" fmla="*/ 572 w 1082"/>
                  <a:gd name="T53" fmla="*/ 249 h 304"/>
                  <a:gd name="T54" fmla="*/ 451 w 1082"/>
                  <a:gd name="T55" fmla="*/ 252 h 304"/>
                  <a:gd name="T56" fmla="*/ 318 w 1082"/>
                  <a:gd name="T57" fmla="*/ 228 h 304"/>
                  <a:gd name="T58" fmla="*/ 240 w 1082"/>
                  <a:gd name="T59" fmla="*/ 204 h 304"/>
                  <a:gd name="T60" fmla="*/ 200 w 1082"/>
                  <a:gd name="T61" fmla="*/ 159 h 304"/>
                  <a:gd name="T62" fmla="*/ 204 w 1082"/>
                  <a:gd name="T63" fmla="*/ 112 h 304"/>
                  <a:gd name="T64" fmla="*/ 235 w 1082"/>
                  <a:gd name="T65" fmla="*/ 83 h 304"/>
                  <a:gd name="T66" fmla="*/ 294 w 1082"/>
                  <a:gd name="T67" fmla="*/ 66 h 304"/>
                  <a:gd name="T68" fmla="*/ 418 w 1082"/>
                  <a:gd name="T69" fmla="*/ 66 h 304"/>
                  <a:gd name="T70" fmla="*/ 422 w 1082"/>
                  <a:gd name="T71" fmla="*/ 12 h 304"/>
                  <a:gd name="T72" fmla="*/ 422 w 1082"/>
                  <a:gd name="T73" fmla="*/ 12 h 30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082"/>
                  <a:gd name="T112" fmla="*/ 0 h 304"/>
                  <a:gd name="T113" fmla="*/ 1082 w 1082"/>
                  <a:gd name="T114" fmla="*/ 304 h 30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082" h="304">
                    <a:moveTo>
                      <a:pt x="422" y="12"/>
                    </a:moveTo>
                    <a:lnTo>
                      <a:pt x="273" y="0"/>
                    </a:lnTo>
                    <a:lnTo>
                      <a:pt x="140" y="14"/>
                    </a:lnTo>
                    <a:lnTo>
                      <a:pt x="64" y="36"/>
                    </a:lnTo>
                    <a:lnTo>
                      <a:pt x="12" y="76"/>
                    </a:lnTo>
                    <a:lnTo>
                      <a:pt x="0" y="135"/>
                    </a:lnTo>
                    <a:lnTo>
                      <a:pt x="17" y="183"/>
                    </a:lnTo>
                    <a:lnTo>
                      <a:pt x="74" y="233"/>
                    </a:lnTo>
                    <a:lnTo>
                      <a:pt x="157" y="264"/>
                    </a:lnTo>
                    <a:lnTo>
                      <a:pt x="264" y="283"/>
                    </a:lnTo>
                    <a:lnTo>
                      <a:pt x="394" y="294"/>
                    </a:lnTo>
                    <a:lnTo>
                      <a:pt x="529" y="304"/>
                    </a:lnTo>
                    <a:lnTo>
                      <a:pt x="669" y="302"/>
                    </a:lnTo>
                    <a:lnTo>
                      <a:pt x="807" y="294"/>
                    </a:lnTo>
                    <a:lnTo>
                      <a:pt x="909" y="273"/>
                    </a:lnTo>
                    <a:lnTo>
                      <a:pt x="996" y="242"/>
                    </a:lnTo>
                    <a:lnTo>
                      <a:pt x="1060" y="202"/>
                    </a:lnTo>
                    <a:lnTo>
                      <a:pt x="1082" y="154"/>
                    </a:lnTo>
                    <a:lnTo>
                      <a:pt x="1070" y="83"/>
                    </a:lnTo>
                    <a:lnTo>
                      <a:pt x="1020" y="33"/>
                    </a:lnTo>
                    <a:lnTo>
                      <a:pt x="885" y="74"/>
                    </a:lnTo>
                    <a:lnTo>
                      <a:pt x="944" y="147"/>
                    </a:lnTo>
                    <a:lnTo>
                      <a:pt x="937" y="183"/>
                    </a:lnTo>
                    <a:lnTo>
                      <a:pt x="882" y="207"/>
                    </a:lnTo>
                    <a:lnTo>
                      <a:pt x="837" y="218"/>
                    </a:lnTo>
                    <a:lnTo>
                      <a:pt x="743" y="235"/>
                    </a:lnTo>
                    <a:lnTo>
                      <a:pt x="572" y="249"/>
                    </a:lnTo>
                    <a:lnTo>
                      <a:pt x="451" y="252"/>
                    </a:lnTo>
                    <a:lnTo>
                      <a:pt x="318" y="228"/>
                    </a:lnTo>
                    <a:lnTo>
                      <a:pt x="240" y="204"/>
                    </a:lnTo>
                    <a:lnTo>
                      <a:pt x="200" y="159"/>
                    </a:lnTo>
                    <a:lnTo>
                      <a:pt x="204" y="112"/>
                    </a:lnTo>
                    <a:lnTo>
                      <a:pt x="235" y="83"/>
                    </a:lnTo>
                    <a:lnTo>
                      <a:pt x="294" y="66"/>
                    </a:lnTo>
                    <a:lnTo>
                      <a:pt x="418" y="66"/>
                    </a:lnTo>
                    <a:lnTo>
                      <a:pt x="422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2" name="Group 9"/>
          <p:cNvGrpSpPr>
            <a:grpSpLocks/>
          </p:cNvGrpSpPr>
          <p:nvPr/>
        </p:nvGrpSpPr>
        <p:grpSpPr bwMode="auto">
          <a:xfrm>
            <a:off x="4214811" y="1500175"/>
            <a:ext cx="2500330" cy="1643074"/>
            <a:chOff x="8460" y="7511"/>
            <a:chExt cx="3394" cy="2520"/>
          </a:xfrm>
        </p:grpSpPr>
        <p:sp>
          <p:nvSpPr>
            <p:cNvPr id="43" name="Freeform 10"/>
            <p:cNvSpPr>
              <a:spLocks/>
            </p:cNvSpPr>
            <p:nvPr/>
          </p:nvSpPr>
          <p:spPr bwMode="auto">
            <a:xfrm>
              <a:off x="8460" y="7511"/>
              <a:ext cx="3370" cy="2520"/>
            </a:xfrm>
            <a:custGeom>
              <a:avLst/>
              <a:gdLst>
                <a:gd name="T0" fmla="*/ 627 w 3370"/>
                <a:gd name="T1" fmla="*/ 297 h 2520"/>
                <a:gd name="T2" fmla="*/ 857 w 3370"/>
                <a:gd name="T3" fmla="*/ 57 h 2520"/>
                <a:gd name="T4" fmla="*/ 1198 w 3370"/>
                <a:gd name="T5" fmla="*/ 0 h 2520"/>
                <a:gd name="T6" fmla="*/ 1644 w 3370"/>
                <a:gd name="T7" fmla="*/ 10 h 2520"/>
                <a:gd name="T8" fmla="*/ 2331 w 3370"/>
                <a:gd name="T9" fmla="*/ 273 h 2520"/>
                <a:gd name="T10" fmla="*/ 2386 w 3370"/>
                <a:gd name="T11" fmla="*/ 618 h 2520"/>
                <a:gd name="T12" fmla="*/ 2365 w 3370"/>
                <a:gd name="T13" fmla="*/ 1178 h 2520"/>
                <a:gd name="T14" fmla="*/ 2649 w 3370"/>
                <a:gd name="T15" fmla="*/ 1648 h 2520"/>
                <a:gd name="T16" fmla="*/ 3370 w 3370"/>
                <a:gd name="T17" fmla="*/ 1936 h 2520"/>
                <a:gd name="T18" fmla="*/ 3164 w 3370"/>
                <a:gd name="T19" fmla="*/ 1993 h 2520"/>
                <a:gd name="T20" fmla="*/ 2320 w 3370"/>
                <a:gd name="T21" fmla="*/ 1891 h 2520"/>
                <a:gd name="T22" fmla="*/ 1907 w 3370"/>
                <a:gd name="T23" fmla="*/ 1822 h 2520"/>
                <a:gd name="T24" fmla="*/ 1907 w 3370"/>
                <a:gd name="T25" fmla="*/ 2235 h 2520"/>
                <a:gd name="T26" fmla="*/ 1736 w 3370"/>
                <a:gd name="T27" fmla="*/ 2520 h 2520"/>
                <a:gd name="T28" fmla="*/ 1554 w 3370"/>
                <a:gd name="T29" fmla="*/ 2097 h 2520"/>
                <a:gd name="T30" fmla="*/ 1117 w 3370"/>
                <a:gd name="T31" fmla="*/ 1867 h 2520"/>
                <a:gd name="T32" fmla="*/ 719 w 3370"/>
                <a:gd name="T33" fmla="*/ 1981 h 2520"/>
                <a:gd name="T34" fmla="*/ 216 w 3370"/>
                <a:gd name="T35" fmla="*/ 2005 h 2520"/>
                <a:gd name="T36" fmla="*/ 0 w 3370"/>
                <a:gd name="T37" fmla="*/ 1948 h 2520"/>
                <a:gd name="T38" fmla="*/ 423 w 3370"/>
                <a:gd name="T39" fmla="*/ 1786 h 2520"/>
                <a:gd name="T40" fmla="*/ 698 w 3370"/>
                <a:gd name="T41" fmla="*/ 1052 h 2520"/>
                <a:gd name="T42" fmla="*/ 627 w 3370"/>
                <a:gd name="T43" fmla="*/ 297 h 2520"/>
                <a:gd name="T44" fmla="*/ 627 w 3370"/>
                <a:gd name="T45" fmla="*/ 297 h 252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370"/>
                <a:gd name="T70" fmla="*/ 0 h 2520"/>
                <a:gd name="T71" fmla="*/ 3370 w 3370"/>
                <a:gd name="T72" fmla="*/ 2520 h 252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370" h="2520">
                  <a:moveTo>
                    <a:pt x="627" y="297"/>
                  </a:moveTo>
                  <a:lnTo>
                    <a:pt x="857" y="57"/>
                  </a:lnTo>
                  <a:lnTo>
                    <a:pt x="1198" y="0"/>
                  </a:lnTo>
                  <a:lnTo>
                    <a:pt x="1644" y="10"/>
                  </a:lnTo>
                  <a:lnTo>
                    <a:pt x="2331" y="273"/>
                  </a:lnTo>
                  <a:lnTo>
                    <a:pt x="2386" y="618"/>
                  </a:lnTo>
                  <a:lnTo>
                    <a:pt x="2365" y="1178"/>
                  </a:lnTo>
                  <a:lnTo>
                    <a:pt x="2649" y="1648"/>
                  </a:lnTo>
                  <a:lnTo>
                    <a:pt x="3370" y="1936"/>
                  </a:lnTo>
                  <a:lnTo>
                    <a:pt x="3164" y="1993"/>
                  </a:lnTo>
                  <a:lnTo>
                    <a:pt x="2320" y="1891"/>
                  </a:lnTo>
                  <a:lnTo>
                    <a:pt x="1907" y="1822"/>
                  </a:lnTo>
                  <a:lnTo>
                    <a:pt x="1907" y="2235"/>
                  </a:lnTo>
                  <a:lnTo>
                    <a:pt x="1736" y="2520"/>
                  </a:lnTo>
                  <a:lnTo>
                    <a:pt x="1554" y="2097"/>
                  </a:lnTo>
                  <a:lnTo>
                    <a:pt x="1117" y="1867"/>
                  </a:lnTo>
                  <a:lnTo>
                    <a:pt x="719" y="1981"/>
                  </a:lnTo>
                  <a:lnTo>
                    <a:pt x="216" y="2005"/>
                  </a:lnTo>
                  <a:lnTo>
                    <a:pt x="0" y="1948"/>
                  </a:lnTo>
                  <a:lnTo>
                    <a:pt x="423" y="1786"/>
                  </a:lnTo>
                  <a:lnTo>
                    <a:pt x="698" y="1052"/>
                  </a:lnTo>
                  <a:lnTo>
                    <a:pt x="627" y="297"/>
                  </a:lnTo>
                  <a:close/>
                </a:path>
              </a:pathLst>
            </a:custGeom>
            <a:solidFill>
              <a:srgbClr val="D199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4" name="Group 11"/>
            <p:cNvGrpSpPr>
              <a:grpSpLocks/>
            </p:cNvGrpSpPr>
            <p:nvPr/>
          </p:nvGrpSpPr>
          <p:grpSpPr bwMode="auto">
            <a:xfrm>
              <a:off x="8640" y="7563"/>
              <a:ext cx="3214" cy="2288"/>
              <a:chOff x="8593" y="7506"/>
              <a:chExt cx="3214" cy="2288"/>
            </a:xfrm>
          </p:grpSpPr>
          <p:sp>
            <p:nvSpPr>
              <p:cNvPr id="45" name="Freeform 12"/>
              <p:cNvSpPr>
                <a:spLocks/>
              </p:cNvSpPr>
              <p:nvPr/>
            </p:nvSpPr>
            <p:spPr bwMode="auto">
              <a:xfrm>
                <a:off x="8593" y="7687"/>
                <a:ext cx="1129" cy="1665"/>
              </a:xfrm>
              <a:custGeom>
                <a:avLst/>
                <a:gdLst>
                  <a:gd name="T0" fmla="*/ 641 w 1129"/>
                  <a:gd name="T1" fmla="*/ 0 h 1665"/>
                  <a:gd name="T2" fmla="*/ 643 w 1129"/>
                  <a:gd name="T3" fmla="*/ 109 h 1665"/>
                  <a:gd name="T4" fmla="*/ 653 w 1129"/>
                  <a:gd name="T5" fmla="*/ 157 h 1665"/>
                  <a:gd name="T6" fmla="*/ 669 w 1129"/>
                  <a:gd name="T7" fmla="*/ 209 h 1665"/>
                  <a:gd name="T8" fmla="*/ 698 w 1129"/>
                  <a:gd name="T9" fmla="*/ 259 h 1665"/>
                  <a:gd name="T10" fmla="*/ 736 w 1129"/>
                  <a:gd name="T11" fmla="*/ 306 h 1665"/>
                  <a:gd name="T12" fmla="*/ 788 w 1129"/>
                  <a:gd name="T13" fmla="*/ 344 h 1665"/>
                  <a:gd name="T14" fmla="*/ 849 w 1129"/>
                  <a:gd name="T15" fmla="*/ 378 h 1665"/>
                  <a:gd name="T16" fmla="*/ 932 w 1129"/>
                  <a:gd name="T17" fmla="*/ 418 h 1665"/>
                  <a:gd name="T18" fmla="*/ 1129 w 1129"/>
                  <a:gd name="T19" fmla="*/ 487 h 1665"/>
                  <a:gd name="T20" fmla="*/ 795 w 1129"/>
                  <a:gd name="T21" fmla="*/ 470 h 1665"/>
                  <a:gd name="T22" fmla="*/ 1089 w 1129"/>
                  <a:gd name="T23" fmla="*/ 582 h 1665"/>
                  <a:gd name="T24" fmla="*/ 819 w 1129"/>
                  <a:gd name="T25" fmla="*/ 615 h 1665"/>
                  <a:gd name="T26" fmla="*/ 1051 w 1129"/>
                  <a:gd name="T27" fmla="*/ 703 h 1665"/>
                  <a:gd name="T28" fmla="*/ 828 w 1129"/>
                  <a:gd name="T29" fmla="*/ 746 h 1665"/>
                  <a:gd name="T30" fmla="*/ 1025 w 1129"/>
                  <a:gd name="T31" fmla="*/ 843 h 1665"/>
                  <a:gd name="T32" fmla="*/ 847 w 1129"/>
                  <a:gd name="T33" fmla="*/ 886 h 1665"/>
                  <a:gd name="T34" fmla="*/ 977 w 1129"/>
                  <a:gd name="T35" fmla="*/ 997 h 1665"/>
                  <a:gd name="T36" fmla="*/ 833 w 1129"/>
                  <a:gd name="T37" fmla="*/ 1045 h 1665"/>
                  <a:gd name="T38" fmla="*/ 913 w 1129"/>
                  <a:gd name="T39" fmla="*/ 1197 h 1665"/>
                  <a:gd name="T40" fmla="*/ 904 w 1129"/>
                  <a:gd name="T41" fmla="*/ 1214 h 1665"/>
                  <a:gd name="T42" fmla="*/ 871 w 1129"/>
                  <a:gd name="T43" fmla="*/ 1261 h 1665"/>
                  <a:gd name="T44" fmla="*/ 819 w 1129"/>
                  <a:gd name="T45" fmla="*/ 1330 h 1665"/>
                  <a:gd name="T46" fmla="*/ 788 w 1129"/>
                  <a:gd name="T47" fmla="*/ 1370 h 1665"/>
                  <a:gd name="T48" fmla="*/ 755 w 1129"/>
                  <a:gd name="T49" fmla="*/ 1408 h 1665"/>
                  <a:gd name="T50" fmla="*/ 717 w 1129"/>
                  <a:gd name="T51" fmla="*/ 1449 h 1665"/>
                  <a:gd name="T52" fmla="*/ 679 w 1129"/>
                  <a:gd name="T53" fmla="*/ 1491 h 1665"/>
                  <a:gd name="T54" fmla="*/ 593 w 1129"/>
                  <a:gd name="T55" fmla="*/ 1565 h 1665"/>
                  <a:gd name="T56" fmla="*/ 503 w 1129"/>
                  <a:gd name="T57" fmla="*/ 1620 h 1665"/>
                  <a:gd name="T58" fmla="*/ 413 w 1129"/>
                  <a:gd name="T59" fmla="*/ 1651 h 1665"/>
                  <a:gd name="T60" fmla="*/ 117 w 1129"/>
                  <a:gd name="T61" fmla="*/ 1665 h 1665"/>
                  <a:gd name="T62" fmla="*/ 0 w 1129"/>
                  <a:gd name="T63" fmla="*/ 1651 h 1665"/>
                  <a:gd name="T64" fmla="*/ 60 w 1129"/>
                  <a:gd name="T65" fmla="*/ 1608 h 1665"/>
                  <a:gd name="T66" fmla="*/ 119 w 1129"/>
                  <a:gd name="T67" fmla="*/ 1560 h 1665"/>
                  <a:gd name="T68" fmla="*/ 188 w 1129"/>
                  <a:gd name="T69" fmla="*/ 1496 h 1665"/>
                  <a:gd name="T70" fmla="*/ 261 w 1129"/>
                  <a:gd name="T71" fmla="*/ 1423 h 1665"/>
                  <a:gd name="T72" fmla="*/ 332 w 1129"/>
                  <a:gd name="T73" fmla="*/ 1342 h 1665"/>
                  <a:gd name="T74" fmla="*/ 389 w 1129"/>
                  <a:gd name="T75" fmla="*/ 1256 h 1665"/>
                  <a:gd name="T76" fmla="*/ 432 w 1129"/>
                  <a:gd name="T77" fmla="*/ 1166 h 1665"/>
                  <a:gd name="T78" fmla="*/ 479 w 1129"/>
                  <a:gd name="T79" fmla="*/ 891 h 1665"/>
                  <a:gd name="T80" fmla="*/ 513 w 1129"/>
                  <a:gd name="T81" fmla="*/ 511 h 1665"/>
                  <a:gd name="T82" fmla="*/ 539 w 1129"/>
                  <a:gd name="T83" fmla="*/ 26 h 1665"/>
                  <a:gd name="T84" fmla="*/ 641 w 1129"/>
                  <a:gd name="T85" fmla="*/ 0 h 1665"/>
                  <a:gd name="T86" fmla="*/ 641 w 1129"/>
                  <a:gd name="T87" fmla="*/ 0 h 166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129"/>
                  <a:gd name="T133" fmla="*/ 0 h 1665"/>
                  <a:gd name="T134" fmla="*/ 1129 w 1129"/>
                  <a:gd name="T135" fmla="*/ 1665 h 166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129" h="1665">
                    <a:moveTo>
                      <a:pt x="641" y="0"/>
                    </a:moveTo>
                    <a:lnTo>
                      <a:pt x="643" y="109"/>
                    </a:lnTo>
                    <a:lnTo>
                      <a:pt x="653" y="157"/>
                    </a:lnTo>
                    <a:lnTo>
                      <a:pt x="669" y="209"/>
                    </a:lnTo>
                    <a:lnTo>
                      <a:pt x="698" y="259"/>
                    </a:lnTo>
                    <a:lnTo>
                      <a:pt x="736" y="306"/>
                    </a:lnTo>
                    <a:lnTo>
                      <a:pt x="788" y="344"/>
                    </a:lnTo>
                    <a:lnTo>
                      <a:pt x="849" y="378"/>
                    </a:lnTo>
                    <a:lnTo>
                      <a:pt x="932" y="418"/>
                    </a:lnTo>
                    <a:lnTo>
                      <a:pt x="1129" y="487"/>
                    </a:lnTo>
                    <a:lnTo>
                      <a:pt x="795" y="470"/>
                    </a:lnTo>
                    <a:lnTo>
                      <a:pt x="1089" y="582"/>
                    </a:lnTo>
                    <a:lnTo>
                      <a:pt x="819" y="615"/>
                    </a:lnTo>
                    <a:lnTo>
                      <a:pt x="1051" y="703"/>
                    </a:lnTo>
                    <a:lnTo>
                      <a:pt x="828" y="746"/>
                    </a:lnTo>
                    <a:lnTo>
                      <a:pt x="1025" y="843"/>
                    </a:lnTo>
                    <a:lnTo>
                      <a:pt x="847" y="886"/>
                    </a:lnTo>
                    <a:lnTo>
                      <a:pt x="977" y="997"/>
                    </a:lnTo>
                    <a:lnTo>
                      <a:pt x="833" y="1045"/>
                    </a:lnTo>
                    <a:lnTo>
                      <a:pt x="913" y="1197"/>
                    </a:lnTo>
                    <a:lnTo>
                      <a:pt x="904" y="1214"/>
                    </a:lnTo>
                    <a:lnTo>
                      <a:pt x="871" y="1261"/>
                    </a:lnTo>
                    <a:lnTo>
                      <a:pt x="819" y="1330"/>
                    </a:lnTo>
                    <a:lnTo>
                      <a:pt x="788" y="1370"/>
                    </a:lnTo>
                    <a:lnTo>
                      <a:pt x="755" y="1408"/>
                    </a:lnTo>
                    <a:lnTo>
                      <a:pt x="717" y="1449"/>
                    </a:lnTo>
                    <a:lnTo>
                      <a:pt x="679" y="1491"/>
                    </a:lnTo>
                    <a:lnTo>
                      <a:pt x="593" y="1565"/>
                    </a:lnTo>
                    <a:lnTo>
                      <a:pt x="503" y="1620"/>
                    </a:lnTo>
                    <a:lnTo>
                      <a:pt x="413" y="1651"/>
                    </a:lnTo>
                    <a:lnTo>
                      <a:pt x="117" y="1665"/>
                    </a:lnTo>
                    <a:lnTo>
                      <a:pt x="0" y="1651"/>
                    </a:lnTo>
                    <a:lnTo>
                      <a:pt x="60" y="1608"/>
                    </a:lnTo>
                    <a:lnTo>
                      <a:pt x="119" y="1560"/>
                    </a:lnTo>
                    <a:lnTo>
                      <a:pt x="188" y="1496"/>
                    </a:lnTo>
                    <a:lnTo>
                      <a:pt x="261" y="1423"/>
                    </a:lnTo>
                    <a:lnTo>
                      <a:pt x="332" y="1342"/>
                    </a:lnTo>
                    <a:lnTo>
                      <a:pt x="389" y="1256"/>
                    </a:lnTo>
                    <a:lnTo>
                      <a:pt x="432" y="1166"/>
                    </a:lnTo>
                    <a:lnTo>
                      <a:pt x="479" y="891"/>
                    </a:lnTo>
                    <a:lnTo>
                      <a:pt x="513" y="511"/>
                    </a:lnTo>
                    <a:lnTo>
                      <a:pt x="539" y="26"/>
                    </a:lnTo>
                    <a:lnTo>
                      <a:pt x="64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" name="Freeform 13"/>
              <p:cNvSpPr>
                <a:spLocks/>
              </p:cNvSpPr>
              <p:nvPr/>
            </p:nvSpPr>
            <p:spPr bwMode="auto">
              <a:xfrm>
                <a:off x="10009" y="7986"/>
                <a:ext cx="1798" cy="1349"/>
              </a:xfrm>
              <a:custGeom>
                <a:avLst/>
                <a:gdLst>
                  <a:gd name="T0" fmla="*/ 873 w 1798"/>
                  <a:gd name="T1" fmla="*/ 0 h 1349"/>
                  <a:gd name="T2" fmla="*/ 861 w 1798"/>
                  <a:gd name="T3" fmla="*/ 41 h 1349"/>
                  <a:gd name="T4" fmla="*/ 809 w 1798"/>
                  <a:gd name="T5" fmla="*/ 81 h 1349"/>
                  <a:gd name="T6" fmla="*/ 714 w 1798"/>
                  <a:gd name="T7" fmla="*/ 152 h 1349"/>
                  <a:gd name="T8" fmla="*/ 541 w 1798"/>
                  <a:gd name="T9" fmla="*/ 188 h 1349"/>
                  <a:gd name="T10" fmla="*/ 311 w 1798"/>
                  <a:gd name="T11" fmla="*/ 197 h 1349"/>
                  <a:gd name="T12" fmla="*/ 0 w 1798"/>
                  <a:gd name="T13" fmla="*/ 212 h 1349"/>
                  <a:gd name="T14" fmla="*/ 380 w 1798"/>
                  <a:gd name="T15" fmla="*/ 290 h 1349"/>
                  <a:gd name="T16" fmla="*/ 171 w 1798"/>
                  <a:gd name="T17" fmla="*/ 380 h 1349"/>
                  <a:gd name="T18" fmla="*/ 550 w 1798"/>
                  <a:gd name="T19" fmla="*/ 413 h 1349"/>
                  <a:gd name="T20" fmla="*/ 297 w 1798"/>
                  <a:gd name="T21" fmla="*/ 478 h 1349"/>
                  <a:gd name="T22" fmla="*/ 545 w 1798"/>
                  <a:gd name="T23" fmla="*/ 570 h 1349"/>
                  <a:gd name="T24" fmla="*/ 401 w 1798"/>
                  <a:gd name="T25" fmla="*/ 665 h 1349"/>
                  <a:gd name="T26" fmla="*/ 645 w 1798"/>
                  <a:gd name="T27" fmla="*/ 727 h 1349"/>
                  <a:gd name="T28" fmla="*/ 481 w 1798"/>
                  <a:gd name="T29" fmla="*/ 817 h 1349"/>
                  <a:gd name="T30" fmla="*/ 716 w 1798"/>
                  <a:gd name="T31" fmla="*/ 850 h 1349"/>
                  <a:gd name="T32" fmla="*/ 612 w 1798"/>
                  <a:gd name="T33" fmla="*/ 936 h 1349"/>
                  <a:gd name="T34" fmla="*/ 828 w 1798"/>
                  <a:gd name="T35" fmla="*/ 945 h 1349"/>
                  <a:gd name="T36" fmla="*/ 901 w 1798"/>
                  <a:gd name="T37" fmla="*/ 1012 h 1349"/>
                  <a:gd name="T38" fmla="*/ 977 w 1798"/>
                  <a:gd name="T39" fmla="*/ 1078 h 1349"/>
                  <a:gd name="T40" fmla="*/ 1060 w 1798"/>
                  <a:gd name="T41" fmla="*/ 1135 h 1349"/>
                  <a:gd name="T42" fmla="*/ 1160 w 1798"/>
                  <a:gd name="T43" fmla="*/ 1185 h 1349"/>
                  <a:gd name="T44" fmla="*/ 1271 w 1798"/>
                  <a:gd name="T45" fmla="*/ 1228 h 1349"/>
                  <a:gd name="T46" fmla="*/ 1394 w 1798"/>
                  <a:gd name="T47" fmla="*/ 1266 h 1349"/>
                  <a:gd name="T48" fmla="*/ 1515 w 1798"/>
                  <a:gd name="T49" fmla="*/ 1295 h 1349"/>
                  <a:gd name="T50" fmla="*/ 1798 w 1798"/>
                  <a:gd name="T51" fmla="*/ 1349 h 1349"/>
                  <a:gd name="T52" fmla="*/ 1693 w 1798"/>
                  <a:gd name="T53" fmla="*/ 1292 h 1349"/>
                  <a:gd name="T54" fmla="*/ 1586 w 1798"/>
                  <a:gd name="T55" fmla="*/ 1233 h 1349"/>
                  <a:gd name="T56" fmla="*/ 1463 w 1798"/>
                  <a:gd name="T57" fmla="*/ 1157 h 1349"/>
                  <a:gd name="T58" fmla="*/ 1397 w 1798"/>
                  <a:gd name="T59" fmla="*/ 1116 h 1349"/>
                  <a:gd name="T60" fmla="*/ 1333 w 1798"/>
                  <a:gd name="T61" fmla="*/ 1071 h 1349"/>
                  <a:gd name="T62" fmla="*/ 1271 w 1798"/>
                  <a:gd name="T63" fmla="*/ 1026 h 1349"/>
                  <a:gd name="T64" fmla="*/ 1212 w 1798"/>
                  <a:gd name="T65" fmla="*/ 981 h 1349"/>
                  <a:gd name="T66" fmla="*/ 1162 w 1798"/>
                  <a:gd name="T67" fmla="*/ 936 h 1349"/>
                  <a:gd name="T68" fmla="*/ 1117 w 1798"/>
                  <a:gd name="T69" fmla="*/ 891 h 1349"/>
                  <a:gd name="T70" fmla="*/ 1055 w 1798"/>
                  <a:gd name="T71" fmla="*/ 805 h 1349"/>
                  <a:gd name="T72" fmla="*/ 1039 w 1798"/>
                  <a:gd name="T73" fmla="*/ 760 h 1349"/>
                  <a:gd name="T74" fmla="*/ 1022 w 1798"/>
                  <a:gd name="T75" fmla="*/ 710 h 1349"/>
                  <a:gd name="T76" fmla="*/ 1003 w 1798"/>
                  <a:gd name="T77" fmla="*/ 651 h 1349"/>
                  <a:gd name="T78" fmla="*/ 987 w 1798"/>
                  <a:gd name="T79" fmla="*/ 589 h 1349"/>
                  <a:gd name="T80" fmla="*/ 970 w 1798"/>
                  <a:gd name="T81" fmla="*/ 523 h 1349"/>
                  <a:gd name="T82" fmla="*/ 956 w 1798"/>
                  <a:gd name="T83" fmla="*/ 456 h 1349"/>
                  <a:gd name="T84" fmla="*/ 930 w 1798"/>
                  <a:gd name="T85" fmla="*/ 321 h 1349"/>
                  <a:gd name="T86" fmla="*/ 887 w 1798"/>
                  <a:gd name="T87" fmla="*/ 95 h 1349"/>
                  <a:gd name="T88" fmla="*/ 873 w 1798"/>
                  <a:gd name="T89" fmla="*/ 0 h 1349"/>
                  <a:gd name="T90" fmla="*/ 873 w 1798"/>
                  <a:gd name="T91" fmla="*/ 0 h 134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798"/>
                  <a:gd name="T139" fmla="*/ 0 h 1349"/>
                  <a:gd name="T140" fmla="*/ 1798 w 1798"/>
                  <a:gd name="T141" fmla="*/ 1349 h 134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798" h="1349">
                    <a:moveTo>
                      <a:pt x="873" y="0"/>
                    </a:moveTo>
                    <a:lnTo>
                      <a:pt x="861" y="41"/>
                    </a:lnTo>
                    <a:lnTo>
                      <a:pt x="809" y="81"/>
                    </a:lnTo>
                    <a:lnTo>
                      <a:pt x="714" y="152"/>
                    </a:lnTo>
                    <a:lnTo>
                      <a:pt x="541" y="188"/>
                    </a:lnTo>
                    <a:lnTo>
                      <a:pt x="311" y="197"/>
                    </a:lnTo>
                    <a:lnTo>
                      <a:pt x="0" y="212"/>
                    </a:lnTo>
                    <a:lnTo>
                      <a:pt x="380" y="290"/>
                    </a:lnTo>
                    <a:lnTo>
                      <a:pt x="171" y="380"/>
                    </a:lnTo>
                    <a:lnTo>
                      <a:pt x="550" y="413"/>
                    </a:lnTo>
                    <a:lnTo>
                      <a:pt x="297" y="478"/>
                    </a:lnTo>
                    <a:lnTo>
                      <a:pt x="545" y="570"/>
                    </a:lnTo>
                    <a:lnTo>
                      <a:pt x="401" y="665"/>
                    </a:lnTo>
                    <a:lnTo>
                      <a:pt x="645" y="727"/>
                    </a:lnTo>
                    <a:lnTo>
                      <a:pt x="481" y="817"/>
                    </a:lnTo>
                    <a:lnTo>
                      <a:pt x="716" y="850"/>
                    </a:lnTo>
                    <a:lnTo>
                      <a:pt x="612" y="936"/>
                    </a:lnTo>
                    <a:lnTo>
                      <a:pt x="828" y="945"/>
                    </a:lnTo>
                    <a:lnTo>
                      <a:pt x="901" y="1012"/>
                    </a:lnTo>
                    <a:lnTo>
                      <a:pt x="977" y="1078"/>
                    </a:lnTo>
                    <a:lnTo>
                      <a:pt x="1060" y="1135"/>
                    </a:lnTo>
                    <a:lnTo>
                      <a:pt x="1160" y="1185"/>
                    </a:lnTo>
                    <a:lnTo>
                      <a:pt x="1271" y="1228"/>
                    </a:lnTo>
                    <a:lnTo>
                      <a:pt x="1394" y="1266"/>
                    </a:lnTo>
                    <a:lnTo>
                      <a:pt x="1515" y="1295"/>
                    </a:lnTo>
                    <a:lnTo>
                      <a:pt x="1798" y="1349"/>
                    </a:lnTo>
                    <a:lnTo>
                      <a:pt x="1693" y="1292"/>
                    </a:lnTo>
                    <a:lnTo>
                      <a:pt x="1586" y="1233"/>
                    </a:lnTo>
                    <a:lnTo>
                      <a:pt x="1463" y="1157"/>
                    </a:lnTo>
                    <a:lnTo>
                      <a:pt x="1397" y="1116"/>
                    </a:lnTo>
                    <a:lnTo>
                      <a:pt x="1333" y="1071"/>
                    </a:lnTo>
                    <a:lnTo>
                      <a:pt x="1271" y="1026"/>
                    </a:lnTo>
                    <a:lnTo>
                      <a:pt x="1212" y="981"/>
                    </a:lnTo>
                    <a:lnTo>
                      <a:pt x="1162" y="936"/>
                    </a:lnTo>
                    <a:lnTo>
                      <a:pt x="1117" y="891"/>
                    </a:lnTo>
                    <a:lnTo>
                      <a:pt x="1055" y="805"/>
                    </a:lnTo>
                    <a:lnTo>
                      <a:pt x="1039" y="760"/>
                    </a:lnTo>
                    <a:lnTo>
                      <a:pt x="1022" y="710"/>
                    </a:lnTo>
                    <a:lnTo>
                      <a:pt x="1003" y="651"/>
                    </a:lnTo>
                    <a:lnTo>
                      <a:pt x="987" y="589"/>
                    </a:lnTo>
                    <a:lnTo>
                      <a:pt x="970" y="523"/>
                    </a:lnTo>
                    <a:lnTo>
                      <a:pt x="956" y="456"/>
                    </a:lnTo>
                    <a:lnTo>
                      <a:pt x="930" y="321"/>
                    </a:lnTo>
                    <a:lnTo>
                      <a:pt x="887" y="95"/>
                    </a:lnTo>
                    <a:lnTo>
                      <a:pt x="87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" name="Freeform 14"/>
              <p:cNvSpPr>
                <a:spLocks/>
              </p:cNvSpPr>
              <p:nvPr/>
            </p:nvSpPr>
            <p:spPr bwMode="auto">
              <a:xfrm>
                <a:off x="9732" y="8891"/>
                <a:ext cx="472" cy="903"/>
              </a:xfrm>
              <a:custGeom>
                <a:avLst/>
                <a:gdLst>
                  <a:gd name="T0" fmla="*/ 220 w 472"/>
                  <a:gd name="T1" fmla="*/ 0 h 903"/>
                  <a:gd name="T2" fmla="*/ 182 w 472"/>
                  <a:gd name="T3" fmla="*/ 24 h 903"/>
                  <a:gd name="T4" fmla="*/ 104 w 472"/>
                  <a:gd name="T5" fmla="*/ 90 h 903"/>
                  <a:gd name="T6" fmla="*/ 28 w 472"/>
                  <a:gd name="T7" fmla="*/ 188 h 903"/>
                  <a:gd name="T8" fmla="*/ 4 w 472"/>
                  <a:gd name="T9" fmla="*/ 242 h 903"/>
                  <a:gd name="T10" fmla="*/ 0 w 472"/>
                  <a:gd name="T11" fmla="*/ 302 h 903"/>
                  <a:gd name="T12" fmla="*/ 12 w 472"/>
                  <a:gd name="T13" fmla="*/ 359 h 903"/>
                  <a:gd name="T14" fmla="*/ 33 w 472"/>
                  <a:gd name="T15" fmla="*/ 411 h 903"/>
                  <a:gd name="T16" fmla="*/ 61 w 472"/>
                  <a:gd name="T17" fmla="*/ 454 h 903"/>
                  <a:gd name="T18" fmla="*/ 92 w 472"/>
                  <a:gd name="T19" fmla="*/ 492 h 903"/>
                  <a:gd name="T20" fmla="*/ 147 w 472"/>
                  <a:gd name="T21" fmla="*/ 542 h 903"/>
                  <a:gd name="T22" fmla="*/ 173 w 472"/>
                  <a:gd name="T23" fmla="*/ 561 h 903"/>
                  <a:gd name="T24" fmla="*/ 450 w 472"/>
                  <a:gd name="T25" fmla="*/ 903 h 903"/>
                  <a:gd name="T26" fmla="*/ 472 w 472"/>
                  <a:gd name="T27" fmla="*/ 677 h 903"/>
                  <a:gd name="T28" fmla="*/ 379 w 472"/>
                  <a:gd name="T29" fmla="*/ 682 h 903"/>
                  <a:gd name="T30" fmla="*/ 417 w 472"/>
                  <a:gd name="T31" fmla="*/ 527 h 903"/>
                  <a:gd name="T32" fmla="*/ 256 w 472"/>
                  <a:gd name="T33" fmla="*/ 504 h 903"/>
                  <a:gd name="T34" fmla="*/ 351 w 472"/>
                  <a:gd name="T35" fmla="*/ 378 h 903"/>
                  <a:gd name="T36" fmla="*/ 178 w 472"/>
                  <a:gd name="T37" fmla="*/ 371 h 903"/>
                  <a:gd name="T38" fmla="*/ 268 w 472"/>
                  <a:gd name="T39" fmla="*/ 195 h 903"/>
                  <a:gd name="T40" fmla="*/ 159 w 472"/>
                  <a:gd name="T41" fmla="*/ 166 h 903"/>
                  <a:gd name="T42" fmla="*/ 220 w 472"/>
                  <a:gd name="T43" fmla="*/ 0 h 903"/>
                  <a:gd name="T44" fmla="*/ 220 w 472"/>
                  <a:gd name="T45" fmla="*/ 0 h 90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72"/>
                  <a:gd name="T70" fmla="*/ 0 h 903"/>
                  <a:gd name="T71" fmla="*/ 472 w 472"/>
                  <a:gd name="T72" fmla="*/ 903 h 90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72" h="903">
                    <a:moveTo>
                      <a:pt x="220" y="0"/>
                    </a:moveTo>
                    <a:lnTo>
                      <a:pt x="182" y="24"/>
                    </a:lnTo>
                    <a:lnTo>
                      <a:pt x="104" y="90"/>
                    </a:lnTo>
                    <a:lnTo>
                      <a:pt x="28" y="188"/>
                    </a:lnTo>
                    <a:lnTo>
                      <a:pt x="4" y="242"/>
                    </a:lnTo>
                    <a:lnTo>
                      <a:pt x="0" y="302"/>
                    </a:lnTo>
                    <a:lnTo>
                      <a:pt x="12" y="359"/>
                    </a:lnTo>
                    <a:lnTo>
                      <a:pt x="33" y="411"/>
                    </a:lnTo>
                    <a:lnTo>
                      <a:pt x="61" y="454"/>
                    </a:lnTo>
                    <a:lnTo>
                      <a:pt x="92" y="492"/>
                    </a:lnTo>
                    <a:lnTo>
                      <a:pt x="147" y="542"/>
                    </a:lnTo>
                    <a:lnTo>
                      <a:pt x="173" y="561"/>
                    </a:lnTo>
                    <a:lnTo>
                      <a:pt x="450" y="903"/>
                    </a:lnTo>
                    <a:lnTo>
                      <a:pt x="472" y="677"/>
                    </a:lnTo>
                    <a:lnTo>
                      <a:pt x="379" y="682"/>
                    </a:lnTo>
                    <a:lnTo>
                      <a:pt x="417" y="527"/>
                    </a:lnTo>
                    <a:lnTo>
                      <a:pt x="256" y="504"/>
                    </a:lnTo>
                    <a:lnTo>
                      <a:pt x="351" y="378"/>
                    </a:lnTo>
                    <a:lnTo>
                      <a:pt x="178" y="371"/>
                    </a:lnTo>
                    <a:lnTo>
                      <a:pt x="268" y="195"/>
                    </a:lnTo>
                    <a:lnTo>
                      <a:pt x="159" y="166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" name="Freeform 15"/>
              <p:cNvSpPr>
                <a:spLocks/>
              </p:cNvSpPr>
              <p:nvPr/>
            </p:nvSpPr>
            <p:spPr bwMode="auto">
              <a:xfrm>
                <a:off x="10284" y="8939"/>
                <a:ext cx="1423" cy="503"/>
              </a:xfrm>
              <a:custGeom>
                <a:avLst/>
                <a:gdLst>
                  <a:gd name="T0" fmla="*/ 0 w 1423"/>
                  <a:gd name="T1" fmla="*/ 0 h 503"/>
                  <a:gd name="T2" fmla="*/ 112 w 1423"/>
                  <a:gd name="T3" fmla="*/ 337 h 503"/>
                  <a:gd name="T4" fmla="*/ 204 w 1423"/>
                  <a:gd name="T5" fmla="*/ 358 h 503"/>
                  <a:gd name="T6" fmla="*/ 413 w 1423"/>
                  <a:gd name="T7" fmla="*/ 406 h 503"/>
                  <a:gd name="T8" fmla="*/ 650 w 1423"/>
                  <a:gd name="T9" fmla="*/ 458 h 503"/>
                  <a:gd name="T10" fmla="*/ 814 w 1423"/>
                  <a:gd name="T11" fmla="*/ 491 h 503"/>
                  <a:gd name="T12" fmla="*/ 1167 w 1423"/>
                  <a:gd name="T13" fmla="*/ 503 h 503"/>
                  <a:gd name="T14" fmla="*/ 1423 w 1423"/>
                  <a:gd name="T15" fmla="*/ 491 h 503"/>
                  <a:gd name="T16" fmla="*/ 1330 w 1423"/>
                  <a:gd name="T17" fmla="*/ 477 h 503"/>
                  <a:gd name="T18" fmla="*/ 1119 w 1423"/>
                  <a:gd name="T19" fmla="*/ 432 h 503"/>
                  <a:gd name="T20" fmla="*/ 901 w 1423"/>
                  <a:gd name="T21" fmla="*/ 384 h 503"/>
                  <a:gd name="T22" fmla="*/ 778 w 1423"/>
                  <a:gd name="T23" fmla="*/ 349 h 503"/>
                  <a:gd name="T24" fmla="*/ 719 w 1423"/>
                  <a:gd name="T25" fmla="*/ 308 h 503"/>
                  <a:gd name="T26" fmla="*/ 648 w 1423"/>
                  <a:gd name="T27" fmla="*/ 254 h 503"/>
                  <a:gd name="T28" fmla="*/ 586 w 1423"/>
                  <a:gd name="T29" fmla="*/ 204 h 503"/>
                  <a:gd name="T30" fmla="*/ 562 w 1423"/>
                  <a:gd name="T31" fmla="*/ 182 h 503"/>
                  <a:gd name="T32" fmla="*/ 467 w 1423"/>
                  <a:gd name="T33" fmla="*/ 323 h 503"/>
                  <a:gd name="T34" fmla="*/ 342 w 1423"/>
                  <a:gd name="T35" fmla="*/ 118 h 503"/>
                  <a:gd name="T36" fmla="*/ 206 w 1423"/>
                  <a:gd name="T37" fmla="*/ 239 h 503"/>
                  <a:gd name="T38" fmla="*/ 0 w 1423"/>
                  <a:gd name="T39" fmla="*/ 0 h 503"/>
                  <a:gd name="T40" fmla="*/ 0 w 1423"/>
                  <a:gd name="T41" fmla="*/ 0 h 50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23"/>
                  <a:gd name="T64" fmla="*/ 0 h 503"/>
                  <a:gd name="T65" fmla="*/ 1423 w 1423"/>
                  <a:gd name="T66" fmla="*/ 503 h 50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23" h="503">
                    <a:moveTo>
                      <a:pt x="0" y="0"/>
                    </a:moveTo>
                    <a:lnTo>
                      <a:pt x="112" y="337"/>
                    </a:lnTo>
                    <a:lnTo>
                      <a:pt x="204" y="358"/>
                    </a:lnTo>
                    <a:lnTo>
                      <a:pt x="413" y="406"/>
                    </a:lnTo>
                    <a:lnTo>
                      <a:pt x="650" y="458"/>
                    </a:lnTo>
                    <a:lnTo>
                      <a:pt x="814" y="491"/>
                    </a:lnTo>
                    <a:lnTo>
                      <a:pt x="1167" y="503"/>
                    </a:lnTo>
                    <a:lnTo>
                      <a:pt x="1423" y="491"/>
                    </a:lnTo>
                    <a:lnTo>
                      <a:pt x="1330" y="477"/>
                    </a:lnTo>
                    <a:lnTo>
                      <a:pt x="1119" y="432"/>
                    </a:lnTo>
                    <a:lnTo>
                      <a:pt x="901" y="384"/>
                    </a:lnTo>
                    <a:lnTo>
                      <a:pt x="778" y="349"/>
                    </a:lnTo>
                    <a:lnTo>
                      <a:pt x="719" y="308"/>
                    </a:lnTo>
                    <a:lnTo>
                      <a:pt x="648" y="254"/>
                    </a:lnTo>
                    <a:lnTo>
                      <a:pt x="586" y="204"/>
                    </a:lnTo>
                    <a:lnTo>
                      <a:pt x="562" y="182"/>
                    </a:lnTo>
                    <a:lnTo>
                      <a:pt x="467" y="323"/>
                    </a:lnTo>
                    <a:lnTo>
                      <a:pt x="342" y="118"/>
                    </a:lnTo>
                    <a:lnTo>
                      <a:pt x="206" y="2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" name="Freeform 16"/>
              <p:cNvSpPr>
                <a:spLocks/>
              </p:cNvSpPr>
              <p:nvPr/>
            </p:nvSpPr>
            <p:spPr bwMode="auto">
              <a:xfrm>
                <a:off x="9082" y="8898"/>
                <a:ext cx="685" cy="530"/>
              </a:xfrm>
              <a:custGeom>
                <a:avLst/>
                <a:gdLst>
                  <a:gd name="T0" fmla="*/ 631 w 685"/>
                  <a:gd name="T1" fmla="*/ 0 h 530"/>
                  <a:gd name="T2" fmla="*/ 619 w 685"/>
                  <a:gd name="T3" fmla="*/ 31 h 530"/>
                  <a:gd name="T4" fmla="*/ 590 w 685"/>
                  <a:gd name="T5" fmla="*/ 107 h 530"/>
                  <a:gd name="T6" fmla="*/ 557 w 685"/>
                  <a:gd name="T7" fmla="*/ 276 h 530"/>
                  <a:gd name="T8" fmla="*/ 564 w 685"/>
                  <a:gd name="T9" fmla="*/ 307 h 530"/>
                  <a:gd name="T10" fmla="*/ 581 w 685"/>
                  <a:gd name="T11" fmla="*/ 340 h 530"/>
                  <a:gd name="T12" fmla="*/ 624 w 685"/>
                  <a:gd name="T13" fmla="*/ 402 h 530"/>
                  <a:gd name="T14" fmla="*/ 669 w 685"/>
                  <a:gd name="T15" fmla="*/ 449 h 530"/>
                  <a:gd name="T16" fmla="*/ 685 w 685"/>
                  <a:gd name="T17" fmla="*/ 470 h 530"/>
                  <a:gd name="T18" fmla="*/ 529 w 685"/>
                  <a:gd name="T19" fmla="*/ 440 h 530"/>
                  <a:gd name="T20" fmla="*/ 344 w 685"/>
                  <a:gd name="T21" fmla="*/ 487 h 530"/>
                  <a:gd name="T22" fmla="*/ 209 w 685"/>
                  <a:gd name="T23" fmla="*/ 518 h 530"/>
                  <a:gd name="T24" fmla="*/ 140 w 685"/>
                  <a:gd name="T25" fmla="*/ 530 h 530"/>
                  <a:gd name="T26" fmla="*/ 0 w 685"/>
                  <a:gd name="T27" fmla="*/ 520 h 530"/>
                  <a:gd name="T28" fmla="*/ 152 w 685"/>
                  <a:gd name="T29" fmla="*/ 463 h 530"/>
                  <a:gd name="T30" fmla="*/ 273 w 685"/>
                  <a:gd name="T31" fmla="*/ 406 h 530"/>
                  <a:gd name="T32" fmla="*/ 360 w 685"/>
                  <a:gd name="T33" fmla="*/ 337 h 530"/>
                  <a:gd name="T34" fmla="*/ 389 w 685"/>
                  <a:gd name="T35" fmla="*/ 299 h 530"/>
                  <a:gd name="T36" fmla="*/ 420 w 685"/>
                  <a:gd name="T37" fmla="*/ 252 h 530"/>
                  <a:gd name="T38" fmla="*/ 453 w 685"/>
                  <a:gd name="T39" fmla="*/ 204 h 530"/>
                  <a:gd name="T40" fmla="*/ 486 w 685"/>
                  <a:gd name="T41" fmla="*/ 159 h 530"/>
                  <a:gd name="T42" fmla="*/ 533 w 685"/>
                  <a:gd name="T43" fmla="*/ 81 h 530"/>
                  <a:gd name="T44" fmla="*/ 557 w 685"/>
                  <a:gd name="T45" fmla="*/ 50 h 530"/>
                  <a:gd name="T46" fmla="*/ 631 w 685"/>
                  <a:gd name="T47" fmla="*/ 0 h 530"/>
                  <a:gd name="T48" fmla="*/ 631 w 685"/>
                  <a:gd name="T49" fmla="*/ 0 h 53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85"/>
                  <a:gd name="T76" fmla="*/ 0 h 530"/>
                  <a:gd name="T77" fmla="*/ 685 w 685"/>
                  <a:gd name="T78" fmla="*/ 530 h 53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85" h="530">
                    <a:moveTo>
                      <a:pt x="631" y="0"/>
                    </a:moveTo>
                    <a:lnTo>
                      <a:pt x="619" y="31"/>
                    </a:lnTo>
                    <a:lnTo>
                      <a:pt x="590" y="107"/>
                    </a:lnTo>
                    <a:lnTo>
                      <a:pt x="557" y="276"/>
                    </a:lnTo>
                    <a:lnTo>
                      <a:pt x="564" y="307"/>
                    </a:lnTo>
                    <a:lnTo>
                      <a:pt x="581" y="340"/>
                    </a:lnTo>
                    <a:lnTo>
                      <a:pt x="624" y="402"/>
                    </a:lnTo>
                    <a:lnTo>
                      <a:pt x="669" y="449"/>
                    </a:lnTo>
                    <a:lnTo>
                      <a:pt x="685" y="470"/>
                    </a:lnTo>
                    <a:lnTo>
                      <a:pt x="529" y="440"/>
                    </a:lnTo>
                    <a:lnTo>
                      <a:pt x="344" y="487"/>
                    </a:lnTo>
                    <a:lnTo>
                      <a:pt x="209" y="518"/>
                    </a:lnTo>
                    <a:lnTo>
                      <a:pt x="140" y="530"/>
                    </a:lnTo>
                    <a:lnTo>
                      <a:pt x="0" y="520"/>
                    </a:lnTo>
                    <a:lnTo>
                      <a:pt x="152" y="463"/>
                    </a:lnTo>
                    <a:lnTo>
                      <a:pt x="273" y="406"/>
                    </a:lnTo>
                    <a:lnTo>
                      <a:pt x="360" y="337"/>
                    </a:lnTo>
                    <a:lnTo>
                      <a:pt x="389" y="299"/>
                    </a:lnTo>
                    <a:lnTo>
                      <a:pt x="420" y="252"/>
                    </a:lnTo>
                    <a:lnTo>
                      <a:pt x="453" y="204"/>
                    </a:lnTo>
                    <a:lnTo>
                      <a:pt x="486" y="159"/>
                    </a:lnTo>
                    <a:lnTo>
                      <a:pt x="533" y="81"/>
                    </a:lnTo>
                    <a:lnTo>
                      <a:pt x="557" y="50"/>
                    </a:lnTo>
                    <a:lnTo>
                      <a:pt x="63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" name="Freeform 17"/>
              <p:cNvSpPr>
                <a:spLocks/>
              </p:cNvSpPr>
              <p:nvPr/>
            </p:nvSpPr>
            <p:spPr bwMode="auto">
              <a:xfrm>
                <a:off x="9336" y="7506"/>
                <a:ext cx="1565" cy="623"/>
              </a:xfrm>
              <a:custGeom>
                <a:avLst/>
                <a:gdLst>
                  <a:gd name="T0" fmla="*/ 730 w 1565"/>
                  <a:gd name="T1" fmla="*/ 0 h 623"/>
                  <a:gd name="T2" fmla="*/ 507 w 1565"/>
                  <a:gd name="T3" fmla="*/ 10 h 623"/>
                  <a:gd name="T4" fmla="*/ 370 w 1565"/>
                  <a:gd name="T5" fmla="*/ 19 h 623"/>
                  <a:gd name="T6" fmla="*/ 263 w 1565"/>
                  <a:gd name="T7" fmla="*/ 34 h 623"/>
                  <a:gd name="T8" fmla="*/ 147 w 1565"/>
                  <a:gd name="T9" fmla="*/ 76 h 623"/>
                  <a:gd name="T10" fmla="*/ 80 w 1565"/>
                  <a:gd name="T11" fmla="*/ 100 h 623"/>
                  <a:gd name="T12" fmla="*/ 23 w 1565"/>
                  <a:gd name="T13" fmla="*/ 162 h 623"/>
                  <a:gd name="T14" fmla="*/ 0 w 1565"/>
                  <a:gd name="T15" fmla="*/ 238 h 623"/>
                  <a:gd name="T16" fmla="*/ 0 w 1565"/>
                  <a:gd name="T17" fmla="*/ 316 h 623"/>
                  <a:gd name="T18" fmla="*/ 52 w 1565"/>
                  <a:gd name="T19" fmla="*/ 402 h 623"/>
                  <a:gd name="T20" fmla="*/ 128 w 1565"/>
                  <a:gd name="T21" fmla="*/ 478 h 623"/>
                  <a:gd name="T22" fmla="*/ 223 w 1565"/>
                  <a:gd name="T23" fmla="*/ 528 h 623"/>
                  <a:gd name="T24" fmla="*/ 403 w 1565"/>
                  <a:gd name="T25" fmla="*/ 587 h 623"/>
                  <a:gd name="T26" fmla="*/ 547 w 1565"/>
                  <a:gd name="T27" fmla="*/ 611 h 623"/>
                  <a:gd name="T28" fmla="*/ 683 w 1565"/>
                  <a:gd name="T29" fmla="*/ 623 h 623"/>
                  <a:gd name="T30" fmla="*/ 837 w 1565"/>
                  <a:gd name="T31" fmla="*/ 623 h 623"/>
                  <a:gd name="T32" fmla="*/ 1041 w 1565"/>
                  <a:gd name="T33" fmla="*/ 613 h 623"/>
                  <a:gd name="T34" fmla="*/ 1200 w 1565"/>
                  <a:gd name="T35" fmla="*/ 599 h 623"/>
                  <a:gd name="T36" fmla="*/ 1335 w 1565"/>
                  <a:gd name="T37" fmla="*/ 566 h 623"/>
                  <a:gd name="T38" fmla="*/ 1451 w 1565"/>
                  <a:gd name="T39" fmla="*/ 521 h 623"/>
                  <a:gd name="T40" fmla="*/ 1520 w 1565"/>
                  <a:gd name="T41" fmla="*/ 483 h 623"/>
                  <a:gd name="T42" fmla="*/ 1548 w 1565"/>
                  <a:gd name="T43" fmla="*/ 437 h 623"/>
                  <a:gd name="T44" fmla="*/ 1565 w 1565"/>
                  <a:gd name="T45" fmla="*/ 378 h 623"/>
                  <a:gd name="T46" fmla="*/ 1565 w 1565"/>
                  <a:gd name="T47" fmla="*/ 321 h 623"/>
                  <a:gd name="T48" fmla="*/ 1541 w 1565"/>
                  <a:gd name="T49" fmla="*/ 236 h 623"/>
                  <a:gd name="T50" fmla="*/ 1486 w 1565"/>
                  <a:gd name="T51" fmla="*/ 145 h 623"/>
                  <a:gd name="T52" fmla="*/ 1389 w 1565"/>
                  <a:gd name="T53" fmla="*/ 188 h 623"/>
                  <a:gd name="T54" fmla="*/ 1456 w 1565"/>
                  <a:gd name="T55" fmla="*/ 288 h 623"/>
                  <a:gd name="T56" fmla="*/ 1456 w 1565"/>
                  <a:gd name="T57" fmla="*/ 347 h 623"/>
                  <a:gd name="T58" fmla="*/ 1432 w 1565"/>
                  <a:gd name="T59" fmla="*/ 414 h 623"/>
                  <a:gd name="T60" fmla="*/ 1384 w 1565"/>
                  <a:gd name="T61" fmla="*/ 454 h 623"/>
                  <a:gd name="T62" fmla="*/ 1309 w 1565"/>
                  <a:gd name="T63" fmla="*/ 483 h 623"/>
                  <a:gd name="T64" fmla="*/ 1235 w 1565"/>
                  <a:gd name="T65" fmla="*/ 504 h 623"/>
                  <a:gd name="T66" fmla="*/ 1131 w 1565"/>
                  <a:gd name="T67" fmla="*/ 521 h 623"/>
                  <a:gd name="T68" fmla="*/ 977 w 1565"/>
                  <a:gd name="T69" fmla="*/ 544 h 623"/>
                  <a:gd name="T70" fmla="*/ 756 w 1565"/>
                  <a:gd name="T71" fmla="*/ 554 h 623"/>
                  <a:gd name="T72" fmla="*/ 597 w 1565"/>
                  <a:gd name="T73" fmla="*/ 551 h 623"/>
                  <a:gd name="T74" fmla="*/ 443 w 1565"/>
                  <a:gd name="T75" fmla="*/ 528 h 623"/>
                  <a:gd name="T76" fmla="*/ 296 w 1565"/>
                  <a:gd name="T77" fmla="*/ 480 h 623"/>
                  <a:gd name="T78" fmla="*/ 201 w 1565"/>
                  <a:gd name="T79" fmla="*/ 414 h 623"/>
                  <a:gd name="T80" fmla="*/ 161 w 1565"/>
                  <a:gd name="T81" fmla="*/ 357 h 623"/>
                  <a:gd name="T82" fmla="*/ 151 w 1565"/>
                  <a:gd name="T83" fmla="*/ 288 h 623"/>
                  <a:gd name="T84" fmla="*/ 168 w 1565"/>
                  <a:gd name="T85" fmla="*/ 224 h 623"/>
                  <a:gd name="T86" fmla="*/ 199 w 1565"/>
                  <a:gd name="T87" fmla="*/ 164 h 623"/>
                  <a:gd name="T88" fmla="*/ 275 w 1565"/>
                  <a:gd name="T89" fmla="*/ 117 h 623"/>
                  <a:gd name="T90" fmla="*/ 360 w 1565"/>
                  <a:gd name="T91" fmla="*/ 91 h 623"/>
                  <a:gd name="T92" fmla="*/ 469 w 1565"/>
                  <a:gd name="T93" fmla="*/ 79 h 623"/>
                  <a:gd name="T94" fmla="*/ 725 w 1565"/>
                  <a:gd name="T95" fmla="*/ 79 h 623"/>
                  <a:gd name="T96" fmla="*/ 730 w 1565"/>
                  <a:gd name="T97" fmla="*/ 0 h 623"/>
                  <a:gd name="T98" fmla="*/ 730 w 1565"/>
                  <a:gd name="T99" fmla="*/ 0 h 62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565"/>
                  <a:gd name="T151" fmla="*/ 0 h 623"/>
                  <a:gd name="T152" fmla="*/ 1565 w 1565"/>
                  <a:gd name="T153" fmla="*/ 623 h 62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565" h="623">
                    <a:moveTo>
                      <a:pt x="730" y="0"/>
                    </a:moveTo>
                    <a:lnTo>
                      <a:pt x="507" y="10"/>
                    </a:lnTo>
                    <a:lnTo>
                      <a:pt x="370" y="19"/>
                    </a:lnTo>
                    <a:lnTo>
                      <a:pt x="263" y="34"/>
                    </a:lnTo>
                    <a:lnTo>
                      <a:pt x="147" y="76"/>
                    </a:lnTo>
                    <a:lnTo>
                      <a:pt x="80" y="100"/>
                    </a:lnTo>
                    <a:lnTo>
                      <a:pt x="23" y="162"/>
                    </a:lnTo>
                    <a:lnTo>
                      <a:pt x="0" y="238"/>
                    </a:lnTo>
                    <a:lnTo>
                      <a:pt x="0" y="316"/>
                    </a:lnTo>
                    <a:lnTo>
                      <a:pt x="52" y="402"/>
                    </a:lnTo>
                    <a:lnTo>
                      <a:pt x="128" y="478"/>
                    </a:lnTo>
                    <a:lnTo>
                      <a:pt x="223" y="528"/>
                    </a:lnTo>
                    <a:lnTo>
                      <a:pt x="403" y="587"/>
                    </a:lnTo>
                    <a:lnTo>
                      <a:pt x="547" y="611"/>
                    </a:lnTo>
                    <a:lnTo>
                      <a:pt x="683" y="623"/>
                    </a:lnTo>
                    <a:lnTo>
                      <a:pt x="837" y="623"/>
                    </a:lnTo>
                    <a:lnTo>
                      <a:pt x="1041" y="613"/>
                    </a:lnTo>
                    <a:lnTo>
                      <a:pt x="1200" y="599"/>
                    </a:lnTo>
                    <a:lnTo>
                      <a:pt x="1335" y="566"/>
                    </a:lnTo>
                    <a:lnTo>
                      <a:pt x="1451" y="521"/>
                    </a:lnTo>
                    <a:lnTo>
                      <a:pt x="1520" y="483"/>
                    </a:lnTo>
                    <a:lnTo>
                      <a:pt x="1548" y="437"/>
                    </a:lnTo>
                    <a:lnTo>
                      <a:pt x="1565" y="378"/>
                    </a:lnTo>
                    <a:lnTo>
                      <a:pt x="1565" y="321"/>
                    </a:lnTo>
                    <a:lnTo>
                      <a:pt x="1541" y="236"/>
                    </a:lnTo>
                    <a:lnTo>
                      <a:pt x="1486" y="145"/>
                    </a:lnTo>
                    <a:lnTo>
                      <a:pt x="1389" y="188"/>
                    </a:lnTo>
                    <a:lnTo>
                      <a:pt x="1456" y="288"/>
                    </a:lnTo>
                    <a:lnTo>
                      <a:pt x="1456" y="347"/>
                    </a:lnTo>
                    <a:lnTo>
                      <a:pt x="1432" y="414"/>
                    </a:lnTo>
                    <a:lnTo>
                      <a:pt x="1384" y="454"/>
                    </a:lnTo>
                    <a:lnTo>
                      <a:pt x="1309" y="483"/>
                    </a:lnTo>
                    <a:lnTo>
                      <a:pt x="1235" y="504"/>
                    </a:lnTo>
                    <a:lnTo>
                      <a:pt x="1131" y="521"/>
                    </a:lnTo>
                    <a:lnTo>
                      <a:pt x="977" y="544"/>
                    </a:lnTo>
                    <a:lnTo>
                      <a:pt x="756" y="554"/>
                    </a:lnTo>
                    <a:lnTo>
                      <a:pt x="597" y="551"/>
                    </a:lnTo>
                    <a:lnTo>
                      <a:pt x="443" y="528"/>
                    </a:lnTo>
                    <a:lnTo>
                      <a:pt x="296" y="480"/>
                    </a:lnTo>
                    <a:lnTo>
                      <a:pt x="201" y="414"/>
                    </a:lnTo>
                    <a:lnTo>
                      <a:pt x="161" y="357"/>
                    </a:lnTo>
                    <a:lnTo>
                      <a:pt x="151" y="288"/>
                    </a:lnTo>
                    <a:lnTo>
                      <a:pt x="168" y="224"/>
                    </a:lnTo>
                    <a:lnTo>
                      <a:pt x="199" y="164"/>
                    </a:lnTo>
                    <a:lnTo>
                      <a:pt x="275" y="117"/>
                    </a:lnTo>
                    <a:lnTo>
                      <a:pt x="360" y="91"/>
                    </a:lnTo>
                    <a:lnTo>
                      <a:pt x="469" y="79"/>
                    </a:lnTo>
                    <a:lnTo>
                      <a:pt x="725" y="79"/>
                    </a:lnTo>
                    <a:lnTo>
                      <a:pt x="7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" name="Freeform 18"/>
              <p:cNvSpPr>
                <a:spLocks/>
              </p:cNvSpPr>
              <p:nvPr/>
            </p:nvSpPr>
            <p:spPr bwMode="auto">
              <a:xfrm>
                <a:off x="9627" y="7668"/>
                <a:ext cx="1082" cy="304"/>
              </a:xfrm>
              <a:custGeom>
                <a:avLst/>
                <a:gdLst>
                  <a:gd name="T0" fmla="*/ 422 w 1082"/>
                  <a:gd name="T1" fmla="*/ 12 h 304"/>
                  <a:gd name="T2" fmla="*/ 273 w 1082"/>
                  <a:gd name="T3" fmla="*/ 0 h 304"/>
                  <a:gd name="T4" fmla="*/ 140 w 1082"/>
                  <a:gd name="T5" fmla="*/ 14 h 304"/>
                  <a:gd name="T6" fmla="*/ 64 w 1082"/>
                  <a:gd name="T7" fmla="*/ 36 h 304"/>
                  <a:gd name="T8" fmla="*/ 12 w 1082"/>
                  <a:gd name="T9" fmla="*/ 76 h 304"/>
                  <a:gd name="T10" fmla="*/ 0 w 1082"/>
                  <a:gd name="T11" fmla="*/ 135 h 304"/>
                  <a:gd name="T12" fmla="*/ 17 w 1082"/>
                  <a:gd name="T13" fmla="*/ 183 h 304"/>
                  <a:gd name="T14" fmla="*/ 74 w 1082"/>
                  <a:gd name="T15" fmla="*/ 233 h 304"/>
                  <a:gd name="T16" fmla="*/ 157 w 1082"/>
                  <a:gd name="T17" fmla="*/ 264 h 304"/>
                  <a:gd name="T18" fmla="*/ 264 w 1082"/>
                  <a:gd name="T19" fmla="*/ 283 h 304"/>
                  <a:gd name="T20" fmla="*/ 394 w 1082"/>
                  <a:gd name="T21" fmla="*/ 294 h 304"/>
                  <a:gd name="T22" fmla="*/ 529 w 1082"/>
                  <a:gd name="T23" fmla="*/ 304 h 304"/>
                  <a:gd name="T24" fmla="*/ 669 w 1082"/>
                  <a:gd name="T25" fmla="*/ 302 h 304"/>
                  <a:gd name="T26" fmla="*/ 807 w 1082"/>
                  <a:gd name="T27" fmla="*/ 294 h 304"/>
                  <a:gd name="T28" fmla="*/ 909 w 1082"/>
                  <a:gd name="T29" fmla="*/ 273 h 304"/>
                  <a:gd name="T30" fmla="*/ 996 w 1082"/>
                  <a:gd name="T31" fmla="*/ 242 h 304"/>
                  <a:gd name="T32" fmla="*/ 1060 w 1082"/>
                  <a:gd name="T33" fmla="*/ 202 h 304"/>
                  <a:gd name="T34" fmla="*/ 1082 w 1082"/>
                  <a:gd name="T35" fmla="*/ 154 h 304"/>
                  <a:gd name="T36" fmla="*/ 1070 w 1082"/>
                  <a:gd name="T37" fmla="*/ 83 h 304"/>
                  <a:gd name="T38" fmla="*/ 1020 w 1082"/>
                  <a:gd name="T39" fmla="*/ 33 h 304"/>
                  <a:gd name="T40" fmla="*/ 885 w 1082"/>
                  <a:gd name="T41" fmla="*/ 74 h 304"/>
                  <a:gd name="T42" fmla="*/ 944 w 1082"/>
                  <a:gd name="T43" fmla="*/ 147 h 304"/>
                  <a:gd name="T44" fmla="*/ 937 w 1082"/>
                  <a:gd name="T45" fmla="*/ 183 h 304"/>
                  <a:gd name="T46" fmla="*/ 882 w 1082"/>
                  <a:gd name="T47" fmla="*/ 207 h 304"/>
                  <a:gd name="T48" fmla="*/ 837 w 1082"/>
                  <a:gd name="T49" fmla="*/ 218 h 304"/>
                  <a:gd name="T50" fmla="*/ 743 w 1082"/>
                  <a:gd name="T51" fmla="*/ 235 h 304"/>
                  <a:gd name="T52" fmla="*/ 572 w 1082"/>
                  <a:gd name="T53" fmla="*/ 249 h 304"/>
                  <a:gd name="T54" fmla="*/ 451 w 1082"/>
                  <a:gd name="T55" fmla="*/ 252 h 304"/>
                  <a:gd name="T56" fmla="*/ 318 w 1082"/>
                  <a:gd name="T57" fmla="*/ 228 h 304"/>
                  <a:gd name="T58" fmla="*/ 240 w 1082"/>
                  <a:gd name="T59" fmla="*/ 204 h 304"/>
                  <a:gd name="T60" fmla="*/ 200 w 1082"/>
                  <a:gd name="T61" fmla="*/ 159 h 304"/>
                  <a:gd name="T62" fmla="*/ 204 w 1082"/>
                  <a:gd name="T63" fmla="*/ 112 h 304"/>
                  <a:gd name="T64" fmla="*/ 235 w 1082"/>
                  <a:gd name="T65" fmla="*/ 83 h 304"/>
                  <a:gd name="T66" fmla="*/ 294 w 1082"/>
                  <a:gd name="T67" fmla="*/ 66 h 304"/>
                  <a:gd name="T68" fmla="*/ 418 w 1082"/>
                  <a:gd name="T69" fmla="*/ 66 h 304"/>
                  <a:gd name="T70" fmla="*/ 422 w 1082"/>
                  <a:gd name="T71" fmla="*/ 12 h 304"/>
                  <a:gd name="T72" fmla="*/ 422 w 1082"/>
                  <a:gd name="T73" fmla="*/ 12 h 30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082"/>
                  <a:gd name="T112" fmla="*/ 0 h 304"/>
                  <a:gd name="T113" fmla="*/ 1082 w 1082"/>
                  <a:gd name="T114" fmla="*/ 304 h 30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082" h="304">
                    <a:moveTo>
                      <a:pt x="422" y="12"/>
                    </a:moveTo>
                    <a:lnTo>
                      <a:pt x="273" y="0"/>
                    </a:lnTo>
                    <a:lnTo>
                      <a:pt x="140" y="14"/>
                    </a:lnTo>
                    <a:lnTo>
                      <a:pt x="64" y="36"/>
                    </a:lnTo>
                    <a:lnTo>
                      <a:pt x="12" y="76"/>
                    </a:lnTo>
                    <a:lnTo>
                      <a:pt x="0" y="135"/>
                    </a:lnTo>
                    <a:lnTo>
                      <a:pt x="17" y="183"/>
                    </a:lnTo>
                    <a:lnTo>
                      <a:pt x="74" y="233"/>
                    </a:lnTo>
                    <a:lnTo>
                      <a:pt x="157" y="264"/>
                    </a:lnTo>
                    <a:lnTo>
                      <a:pt x="264" y="283"/>
                    </a:lnTo>
                    <a:lnTo>
                      <a:pt x="394" y="294"/>
                    </a:lnTo>
                    <a:lnTo>
                      <a:pt x="529" y="304"/>
                    </a:lnTo>
                    <a:lnTo>
                      <a:pt x="669" y="302"/>
                    </a:lnTo>
                    <a:lnTo>
                      <a:pt x="807" y="294"/>
                    </a:lnTo>
                    <a:lnTo>
                      <a:pt x="909" y="273"/>
                    </a:lnTo>
                    <a:lnTo>
                      <a:pt x="996" y="242"/>
                    </a:lnTo>
                    <a:lnTo>
                      <a:pt x="1060" y="202"/>
                    </a:lnTo>
                    <a:lnTo>
                      <a:pt x="1082" y="154"/>
                    </a:lnTo>
                    <a:lnTo>
                      <a:pt x="1070" y="83"/>
                    </a:lnTo>
                    <a:lnTo>
                      <a:pt x="1020" y="33"/>
                    </a:lnTo>
                    <a:lnTo>
                      <a:pt x="885" y="74"/>
                    </a:lnTo>
                    <a:lnTo>
                      <a:pt x="944" y="147"/>
                    </a:lnTo>
                    <a:lnTo>
                      <a:pt x="937" y="183"/>
                    </a:lnTo>
                    <a:lnTo>
                      <a:pt x="882" y="207"/>
                    </a:lnTo>
                    <a:lnTo>
                      <a:pt x="837" y="218"/>
                    </a:lnTo>
                    <a:lnTo>
                      <a:pt x="743" y="235"/>
                    </a:lnTo>
                    <a:lnTo>
                      <a:pt x="572" y="249"/>
                    </a:lnTo>
                    <a:lnTo>
                      <a:pt x="451" y="252"/>
                    </a:lnTo>
                    <a:lnTo>
                      <a:pt x="318" y="228"/>
                    </a:lnTo>
                    <a:lnTo>
                      <a:pt x="240" y="204"/>
                    </a:lnTo>
                    <a:lnTo>
                      <a:pt x="200" y="159"/>
                    </a:lnTo>
                    <a:lnTo>
                      <a:pt x="204" y="112"/>
                    </a:lnTo>
                    <a:lnTo>
                      <a:pt x="235" y="83"/>
                    </a:lnTo>
                    <a:lnTo>
                      <a:pt x="294" y="66"/>
                    </a:lnTo>
                    <a:lnTo>
                      <a:pt x="418" y="66"/>
                    </a:lnTo>
                    <a:lnTo>
                      <a:pt x="422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52" name="Picture 8" descr="so00683_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86512" y="1571612"/>
            <a:ext cx="256267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047994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000100" y="285728"/>
            <a:ext cx="771527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7635"/>
                </a:solidFill>
              </a:rPr>
              <a:t>Разложи по корзинкам</a:t>
            </a:r>
            <a:endParaRPr lang="ru-RU" sz="3600" b="1" dirty="0">
              <a:ln w="11430"/>
              <a:solidFill>
                <a:srgbClr val="007635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007635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ru-RU" sz="4400" b="1" cap="none" spc="0" dirty="0">
              <a:ln w="11430"/>
              <a:solidFill>
                <a:srgbClr val="00763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6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7572396" y="1214422"/>
            <a:ext cx="1085143" cy="839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7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571472" y="1000108"/>
            <a:ext cx="1330752" cy="99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 descr="http://vazhnews.com/wp-content/uploads/2012/12/nositeli_informacii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00034" y="2143116"/>
            <a:ext cx="1643074" cy="1323587"/>
          </a:xfrm>
          <a:prstGeom prst="rect">
            <a:avLst/>
          </a:prstGeom>
          <a:noFill/>
        </p:spPr>
      </p:pic>
      <p:pic>
        <p:nvPicPr>
          <p:cNvPr id="16" name="Picture 4" descr="http://2lex.info/wp-content/uploads/2012/04/bruceleestore@111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500298" y="928670"/>
            <a:ext cx="1855483" cy="1099716"/>
          </a:xfrm>
          <a:prstGeom prst="rect">
            <a:avLst/>
          </a:prstGeom>
          <a:noFill/>
        </p:spPr>
      </p:pic>
      <p:pic>
        <p:nvPicPr>
          <p:cNvPr id="17" name="Picture 6" descr="http://stat20.privet.ru/lr/0b288067a8b40917d1299fedc5d37ab0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143768" y="2357430"/>
            <a:ext cx="1525842" cy="1214446"/>
          </a:xfrm>
          <a:prstGeom prst="rect">
            <a:avLst/>
          </a:prstGeom>
          <a:noFill/>
        </p:spPr>
      </p:pic>
      <p:pic>
        <p:nvPicPr>
          <p:cNvPr id="18" name="Picture 8" descr="http://showbrand.ru/files/article_images/OfficeBum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28596" y="4071942"/>
            <a:ext cx="2071702" cy="1410534"/>
          </a:xfrm>
          <a:prstGeom prst="rect">
            <a:avLst/>
          </a:prstGeom>
          <a:noFill/>
        </p:spPr>
      </p:pic>
      <p:pic>
        <p:nvPicPr>
          <p:cNvPr id="19" name="Picture 2" descr="http://www.slaq.am/images/news_1/21333551304371904.gi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858016" y="4071942"/>
            <a:ext cx="1928826" cy="1528595"/>
          </a:xfrm>
          <a:prstGeom prst="rect">
            <a:avLst/>
          </a:prstGeom>
          <a:noFill/>
        </p:spPr>
      </p:pic>
      <p:pic>
        <p:nvPicPr>
          <p:cNvPr id="22" name="Picture 4" descr="http://s3-eu-west-1.amazonaws.com/idei74/upload/stuff/big/22TsTbrQB7HLZKUBhzS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2857488" y="5143512"/>
            <a:ext cx="1143008" cy="1563687"/>
          </a:xfrm>
          <a:prstGeom prst="rect">
            <a:avLst/>
          </a:prstGeom>
          <a:noFill/>
        </p:spPr>
      </p:pic>
      <p:pic>
        <p:nvPicPr>
          <p:cNvPr id="23" name="Picture 6" descr="http://ua.inter-pix.com/db/art/misc/art_of_antiquity/b-503005.jp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4572000" y="5214950"/>
            <a:ext cx="2143140" cy="1428760"/>
          </a:xfrm>
          <a:prstGeom prst="rect">
            <a:avLst/>
          </a:prstGeom>
          <a:noFill/>
        </p:spPr>
      </p:pic>
      <p:pic>
        <p:nvPicPr>
          <p:cNvPr id="24" name="Picture 8" descr="http://claw.ru/a-children/history/007/02_2.jp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4714876" y="857232"/>
            <a:ext cx="2500330" cy="1343516"/>
          </a:xfrm>
          <a:prstGeom prst="rect">
            <a:avLst/>
          </a:prstGeom>
          <a:noFill/>
        </p:spPr>
      </p:pic>
      <p:pic>
        <p:nvPicPr>
          <p:cNvPr id="25" name="Picture 13" descr="http://4put.ru/pictures/max/114/353114.jpg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3143240" y="2285992"/>
            <a:ext cx="1333476" cy="1333476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2928926" y="4286256"/>
            <a:ext cx="1928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Древний носитель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27" name="Picture 13" descr="http://4put.ru/pictures/max/114/353114.jpg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4786314" y="2357430"/>
            <a:ext cx="1333476" cy="1333476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4643438" y="4286256"/>
            <a:ext cx="1928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Современный носитель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4333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msung\Desktop\шаблоны для презентации\autumn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71486"/>
            <a:ext cx="9144000" cy="692948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3857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Древний носитель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3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1928794" y="1142984"/>
            <a:ext cx="1755077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0" y="1142984"/>
            <a:ext cx="1785918" cy="1335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http://vazhnews.com/wp-content/uploads/2012/12/nositeli_informacii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72330" y="1500174"/>
            <a:ext cx="1643074" cy="1323587"/>
          </a:xfrm>
          <a:prstGeom prst="rect">
            <a:avLst/>
          </a:prstGeom>
          <a:noFill/>
        </p:spPr>
      </p:pic>
      <p:pic>
        <p:nvPicPr>
          <p:cNvPr id="7" name="Picture 4" descr="http://2lex.info/wp-content/uploads/2012/04/bruceleestore@11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92533" y="1571612"/>
            <a:ext cx="2217082" cy="1314030"/>
          </a:xfrm>
          <a:prstGeom prst="rect">
            <a:avLst/>
          </a:prstGeom>
          <a:noFill/>
        </p:spPr>
      </p:pic>
      <p:pic>
        <p:nvPicPr>
          <p:cNvPr id="8" name="Picture 6" descr="http://stat20.privet.ru/lr/0b288067a8b40917d1299fedc5d37ab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929454" y="3071810"/>
            <a:ext cx="1883032" cy="1498740"/>
          </a:xfrm>
          <a:prstGeom prst="rect">
            <a:avLst/>
          </a:prstGeom>
          <a:noFill/>
        </p:spPr>
      </p:pic>
      <p:pic>
        <p:nvPicPr>
          <p:cNvPr id="9" name="Picture 8" descr="http://showbrand.ru/files/article_images/OfficeBum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786314" y="5214950"/>
            <a:ext cx="2071702" cy="1410534"/>
          </a:xfrm>
          <a:prstGeom prst="rect">
            <a:avLst/>
          </a:prstGeom>
          <a:noFill/>
        </p:spPr>
      </p:pic>
      <p:pic>
        <p:nvPicPr>
          <p:cNvPr id="10" name="Picture 2" descr="http://www.slaq.am/images/news_1/21333551304371904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29454" y="4857760"/>
            <a:ext cx="1928826" cy="1528595"/>
          </a:xfrm>
          <a:prstGeom prst="rect">
            <a:avLst/>
          </a:prstGeom>
          <a:noFill/>
        </p:spPr>
      </p:pic>
      <p:pic>
        <p:nvPicPr>
          <p:cNvPr id="11" name="Picture 4" descr="http://s3-eu-west-1.amazonaws.com/idei74/upload/stuff/big/22TsTbrQB7HLZKUBhzS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929190" y="3000372"/>
            <a:ext cx="1571636" cy="2150070"/>
          </a:xfrm>
          <a:prstGeom prst="rect">
            <a:avLst/>
          </a:prstGeom>
          <a:noFill/>
        </p:spPr>
      </p:pic>
      <p:pic>
        <p:nvPicPr>
          <p:cNvPr id="12" name="Picture 6" descr="http://ua.inter-pix.com/db/art/misc/art_of_antiquity/b-503005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42910" y="4643446"/>
            <a:ext cx="2893239" cy="1928826"/>
          </a:xfrm>
          <a:prstGeom prst="rect">
            <a:avLst/>
          </a:prstGeom>
          <a:noFill/>
        </p:spPr>
      </p:pic>
      <p:pic>
        <p:nvPicPr>
          <p:cNvPr id="13" name="Picture 8" descr="http://claw.ru/a-children/history/007/02_2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00034" y="2643182"/>
            <a:ext cx="3190766" cy="171451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357786" y="0"/>
            <a:ext cx="3786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Современный носитель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5" name="Picture 13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9463" y="611346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750459" y="1511627"/>
            <a:ext cx="76490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10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838657" y="406405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7635"/>
                </a:solidFill>
              </a:rPr>
              <a:t>НОМИНАЦИЯ</a:t>
            </a:r>
            <a:endParaRPr lang="ru-RU" sz="3600" b="1" dirty="0">
              <a:ln w="11430"/>
              <a:solidFill>
                <a:srgbClr val="007635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007635"/>
                </a:solidFill>
                <a:latin typeface="Arial" pitchFamily="34" charset="0"/>
                <a:cs typeface="Arial" pitchFamily="34" charset="0"/>
              </a:rPr>
              <a:t>40</a:t>
            </a:r>
            <a:endParaRPr lang="ru-RU" sz="4400" b="1" cap="none" spc="0" dirty="0">
              <a:ln w="11430"/>
              <a:solidFill>
                <a:srgbClr val="00763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1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571736" y="5786454"/>
            <a:ext cx="5357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/>
              <a:t>Источник информации</a:t>
            </a:r>
            <a:endParaRPr lang="ru-RU" sz="2800" b="1" i="1" dirty="0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14282" y="1357298"/>
            <a:ext cx="7649004" cy="207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dirty="0" smtClean="0"/>
              <a:t>Выберите верный ответ:</a:t>
            </a:r>
          </a:p>
          <a:p>
            <a:pPr marL="514350" indent="-514350" eaLnBrk="1" hangingPunct="1">
              <a:spcBef>
                <a:spcPct val="20000"/>
              </a:spcBef>
            </a:pPr>
            <a:r>
              <a:rPr lang="ru-RU" sz="2800" dirty="0" smtClean="0"/>
              <a:t>На рисунке изображен </a:t>
            </a:r>
          </a:p>
          <a:p>
            <a:pPr marL="514350" indent="-514350" eaLnBrk="1" hangingPunct="1">
              <a:spcBef>
                <a:spcPct val="20000"/>
              </a:spcBef>
              <a:buFont typeface="+mj-lt"/>
              <a:buAutoNum type="arabicPeriod"/>
            </a:pPr>
            <a:r>
              <a:rPr lang="ru-RU" sz="2800" dirty="0" smtClean="0"/>
              <a:t>источник информации</a:t>
            </a:r>
          </a:p>
          <a:p>
            <a:pPr marL="514350" indent="-514350" eaLnBrk="1" hangingPunct="1">
              <a:spcBef>
                <a:spcPct val="20000"/>
              </a:spcBef>
              <a:buFont typeface="+mj-lt"/>
              <a:buAutoNum type="arabicPeriod"/>
            </a:pPr>
            <a:r>
              <a:rPr lang="ru-RU" sz="2800" dirty="0" smtClean="0"/>
              <a:t>Приемник информации</a:t>
            </a:r>
            <a:endParaRPr lang="ru-RU" sz="2800" dirty="0"/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597" y="1643050"/>
            <a:ext cx="4143403" cy="402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8460802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0.00225 -0.236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1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одержимое 2"/>
          <p:cNvSpPr txBox="1">
            <a:spLocks/>
          </p:cNvSpPr>
          <p:nvPr/>
        </p:nvSpPr>
        <p:spPr>
          <a:xfrm>
            <a:off x="500034" y="785794"/>
            <a:ext cx="7215238" cy="48291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Что с воза упало, то ...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Век живи, ...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Один в поле ...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 зная броду, ...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Дело мастера ...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Когда я ем, ...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Утро вечера ...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Чем дальше в лес, ...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785918" y="214290"/>
            <a:ext cx="623380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7635"/>
                </a:solidFill>
              </a:rPr>
              <a:t>Продолжи пословицу</a:t>
            </a:r>
            <a:endParaRPr lang="ru-RU" sz="3600" b="1" dirty="0">
              <a:ln w="11430"/>
              <a:solidFill>
                <a:srgbClr val="007635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007635"/>
                </a:solidFill>
                <a:latin typeface="Arial" pitchFamily="34" charset="0"/>
                <a:cs typeface="Arial" pitchFamily="34" charset="0"/>
              </a:rPr>
              <a:t>50</a:t>
            </a:r>
            <a:endParaRPr lang="ru-RU" sz="4400" b="1" cap="none" spc="0" dirty="0">
              <a:ln w="11430"/>
              <a:solidFill>
                <a:srgbClr val="00763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5599848"/>
            <a:ext cx="2191737" cy="1258152"/>
          </a:xfrm>
          <a:prstGeom prst="rect">
            <a:avLst/>
          </a:prstGeom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4795838" y="785794"/>
            <a:ext cx="4348162" cy="472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800" b="1" dirty="0">
                <a:solidFill>
                  <a:srgbClr val="6D0CA8"/>
                </a:solidFill>
                <a:latin typeface="Times New Roman" pitchFamily="18" charset="0"/>
              </a:rPr>
              <a:t>пропало</a:t>
            </a:r>
          </a:p>
          <a:p>
            <a:r>
              <a:rPr lang="ru-RU" sz="3800" b="1" dirty="0">
                <a:solidFill>
                  <a:srgbClr val="6D0CA8"/>
                </a:solidFill>
                <a:latin typeface="Times New Roman" pitchFamily="18" charset="0"/>
              </a:rPr>
              <a:t>век учись</a:t>
            </a:r>
          </a:p>
          <a:p>
            <a:r>
              <a:rPr lang="ru-RU" sz="3800" b="1" dirty="0">
                <a:solidFill>
                  <a:srgbClr val="6D0CA8"/>
                </a:solidFill>
                <a:latin typeface="Times New Roman" pitchFamily="18" charset="0"/>
              </a:rPr>
              <a:t>не воин</a:t>
            </a:r>
          </a:p>
          <a:p>
            <a:r>
              <a:rPr lang="ru-RU" sz="3800" b="1" dirty="0">
                <a:solidFill>
                  <a:srgbClr val="6D0CA8"/>
                </a:solidFill>
                <a:latin typeface="Times New Roman" pitchFamily="18" charset="0"/>
              </a:rPr>
              <a:t>не лезь в воду</a:t>
            </a:r>
          </a:p>
          <a:p>
            <a:r>
              <a:rPr lang="ru-RU" sz="3800" b="1" dirty="0">
                <a:solidFill>
                  <a:srgbClr val="6D0CA8"/>
                </a:solidFill>
                <a:latin typeface="Times New Roman" pitchFamily="18" charset="0"/>
              </a:rPr>
              <a:t>боится</a:t>
            </a:r>
          </a:p>
          <a:p>
            <a:r>
              <a:rPr lang="ru-RU" sz="3800" b="1" dirty="0">
                <a:solidFill>
                  <a:srgbClr val="6D0CA8"/>
                </a:solidFill>
                <a:latin typeface="Times New Roman" pitchFamily="18" charset="0"/>
              </a:rPr>
              <a:t>глух и нем</a:t>
            </a:r>
          </a:p>
          <a:p>
            <a:r>
              <a:rPr lang="ru-RU" sz="3800" b="1" dirty="0">
                <a:solidFill>
                  <a:srgbClr val="6D0CA8"/>
                </a:solidFill>
                <a:latin typeface="Times New Roman" pitchFamily="18" charset="0"/>
              </a:rPr>
              <a:t>мудренее</a:t>
            </a:r>
          </a:p>
          <a:p>
            <a:r>
              <a:rPr lang="ru-RU" sz="3800" b="1" dirty="0">
                <a:solidFill>
                  <a:srgbClr val="6D0CA8"/>
                </a:solidFill>
                <a:latin typeface="Times New Roman" pitchFamily="18" charset="0"/>
              </a:rPr>
              <a:t>тем больше дров</a:t>
            </a:r>
          </a:p>
        </p:txBody>
      </p:sp>
    </p:spTree>
    <p:extLst>
      <p:ext uri="{BB962C8B-B14F-4D97-AF65-F5344CB8AC3E}">
        <p14:creationId xmlns="" xmlns:p14="http://schemas.microsoft.com/office/powerpoint/2010/main" val="16387331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9" name="AutoShape 4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069657" y="1844253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71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121" name="AutoShape 4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004695" y="1844253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71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3122" name="AutoShape 5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941320" y="1844253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71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3123" name="AutoShape 5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877945" y="1844253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71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3124" name="AutoShape 52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812982" y="1844253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71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3125" name="AutoShape 53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69657" y="2708920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779674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126" name="AutoShape 54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5004695" y="270892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779674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3127" name="AutoShape 55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941320" y="270892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779674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3128" name="AutoShape 56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6877945" y="270892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779674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3129" name="AutoShape 57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7812982" y="2708920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779674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  <a:hlinkClick r:id="rId13" action="ppaction://hlinksldjump"/>
              </a:rPr>
              <a:t>50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30" name="AutoShape 58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069977" y="4437112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696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131" name="AutoShape 59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005015" y="4437112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696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3132" name="AutoShape 60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941640" y="4437112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696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3133" name="AutoShape 6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878265" y="4437112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696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3134" name="AutoShape 62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813302" y="4437112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696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3135" name="AutoShape 63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4061719" y="3573016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995D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136" name="AutoShape 64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5005015" y="3577164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995D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3137" name="AutoShape 65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5941640" y="3577164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995D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3138" name="AutoShape 66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6949702" y="3577164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995D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3139" name="AutoShape 67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7813302" y="3577164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995D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3140" name="AutoShape 68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4069657" y="530120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768E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142" name="AutoShape 70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5004695" y="5301208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768E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3143" name="AutoShape 71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6012757" y="530120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768E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3144" name="AutoShape 72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6949382" y="530120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768E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3145" name="AutoShape 73">
            <a:hlinkClick r:id="rId28" action="ppaction://hlinksldjump"/>
          </p:cNvPr>
          <p:cNvSpPr>
            <a:spLocks noChangeArrowheads="1"/>
          </p:cNvSpPr>
          <p:nvPr/>
        </p:nvSpPr>
        <p:spPr bwMode="auto">
          <a:xfrm>
            <a:off x="7812982" y="530120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768E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2" name="AutoShape 47"/>
          <p:cNvSpPr>
            <a:spLocks noChangeArrowheads="1"/>
          </p:cNvSpPr>
          <p:nvPr/>
        </p:nvSpPr>
        <p:spPr bwMode="auto">
          <a:xfrm>
            <a:off x="611560" y="1844253"/>
            <a:ext cx="2880320" cy="719138"/>
          </a:xfrm>
          <a:prstGeom prst="bevel">
            <a:avLst>
              <a:gd name="adj" fmla="val 7727"/>
            </a:avLst>
          </a:prstGeom>
          <a:gradFill rotWithShape="1">
            <a:gsLst>
              <a:gs pos="6000">
                <a:schemeClr val="accent1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71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2400" b="1" cap="all" dirty="0" smtClean="0"/>
              <a:t>НОМИНАЦИЯ</a:t>
            </a:r>
            <a:endParaRPr lang="ru-RU" sz="2400" b="1" cap="all" dirty="0"/>
          </a:p>
        </p:txBody>
      </p:sp>
      <p:sp>
        <p:nvSpPr>
          <p:cNvPr id="3" name="AutoShape 68"/>
          <p:cNvSpPr>
            <a:spLocks noChangeArrowheads="1"/>
          </p:cNvSpPr>
          <p:nvPr/>
        </p:nvSpPr>
        <p:spPr bwMode="auto">
          <a:xfrm>
            <a:off x="611560" y="5301208"/>
            <a:ext cx="2880000" cy="792162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768E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2400" b="1" cap="all" dirty="0" smtClean="0"/>
              <a:t>номинация</a:t>
            </a:r>
            <a:endParaRPr lang="ru-RU" sz="2400" b="1" cap="all" dirty="0"/>
          </a:p>
        </p:txBody>
      </p:sp>
      <p:sp>
        <p:nvSpPr>
          <p:cNvPr id="4" name="AutoShape 47"/>
          <p:cNvSpPr>
            <a:spLocks noChangeArrowheads="1"/>
          </p:cNvSpPr>
          <p:nvPr/>
        </p:nvSpPr>
        <p:spPr bwMode="auto">
          <a:xfrm>
            <a:off x="611880" y="3577164"/>
            <a:ext cx="2880000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71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2400" b="1" cap="all" dirty="0" smtClean="0"/>
              <a:t>номинация</a:t>
            </a:r>
            <a:endParaRPr lang="ru-RU" sz="2400" b="1" cap="all" dirty="0"/>
          </a:p>
        </p:txBody>
      </p:sp>
      <p:sp>
        <p:nvSpPr>
          <p:cNvPr id="5" name="AutoShape 47"/>
          <p:cNvSpPr>
            <a:spLocks noChangeArrowheads="1"/>
          </p:cNvSpPr>
          <p:nvPr/>
        </p:nvSpPr>
        <p:spPr bwMode="auto">
          <a:xfrm>
            <a:off x="611560" y="2708920"/>
            <a:ext cx="2880000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71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2400" b="1" cap="all" dirty="0" smtClean="0"/>
              <a:t>НОМИНАЦИЯ</a:t>
            </a:r>
            <a:endParaRPr lang="ru-RU" sz="2400" b="1" cap="all" dirty="0"/>
          </a:p>
        </p:txBody>
      </p:sp>
      <p:sp>
        <p:nvSpPr>
          <p:cNvPr id="6" name="AutoShape 47"/>
          <p:cNvSpPr>
            <a:spLocks noChangeArrowheads="1"/>
          </p:cNvSpPr>
          <p:nvPr/>
        </p:nvSpPr>
        <p:spPr bwMode="auto">
          <a:xfrm>
            <a:off x="611880" y="4438699"/>
            <a:ext cx="2880000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71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2400" b="1" cap="all" dirty="0" smtClean="0"/>
              <a:t>НОМИНАЦИЯ</a:t>
            </a:r>
            <a:endParaRPr lang="ru-RU" sz="2400" b="1" cap="all" dirty="0"/>
          </a:p>
        </p:txBody>
      </p:sp>
      <p:sp>
        <p:nvSpPr>
          <p:cNvPr id="7" name="AutoShape 47" descr="yH5BAEAAAAALAAAAAABAAEAAAIBRAA7"/>
          <p:cNvSpPr>
            <a:spLocks noChangeAspect="1" noChangeArrowheads="1"/>
          </p:cNvSpPr>
          <p:nvPr/>
        </p:nvSpPr>
        <p:spPr bwMode="auto">
          <a:xfrm>
            <a:off x="4780857" y="320422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49" descr="yH5BAEAAAAALAAAAAABAAEAAAIBRAA7"/>
          <p:cNvSpPr>
            <a:spLocks noChangeAspect="1" noChangeArrowheads="1"/>
          </p:cNvSpPr>
          <p:nvPr/>
        </p:nvSpPr>
        <p:spPr bwMode="auto">
          <a:xfrm>
            <a:off x="4780857" y="320422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51" descr="yH5BAEAAAAALAAAAAABAAEAAAIBRAA7"/>
          <p:cNvSpPr>
            <a:spLocks noChangeAspect="1" noChangeArrowheads="1"/>
          </p:cNvSpPr>
          <p:nvPr/>
        </p:nvSpPr>
        <p:spPr bwMode="auto">
          <a:xfrm>
            <a:off x="4780857" y="320422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53" descr="yH5BAEAAAAALAAAAAABAAEAAAIBRAA7"/>
          <p:cNvSpPr>
            <a:spLocks noChangeAspect="1" noChangeArrowheads="1"/>
          </p:cNvSpPr>
          <p:nvPr/>
        </p:nvSpPr>
        <p:spPr bwMode="auto">
          <a:xfrm>
            <a:off x="4780857" y="320422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55" descr="yH5BAEAAAAALAAAAAABAAEAAAIBRAA7"/>
          <p:cNvSpPr>
            <a:spLocks noChangeAspect="1" noChangeArrowheads="1"/>
          </p:cNvSpPr>
          <p:nvPr/>
        </p:nvSpPr>
        <p:spPr bwMode="auto">
          <a:xfrm>
            <a:off x="4780857" y="320422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2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30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1" y="561778"/>
            <a:ext cx="1064430" cy="135505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domashniirestoran.ru/images/star-511-106(3).gif"/>
          <p:cNvPicPr>
            <a:picLocks noChangeAspect="1" noChangeArrowheads="1" noCrop="1"/>
          </p:cNvPicPr>
          <p:nvPr/>
        </p:nvPicPr>
        <p:blipFill>
          <a:blip r:embed="rId3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4083" y="1078238"/>
            <a:ext cx="2241336" cy="4649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ttp://domashniirestoran.ru/images/star-511-106(3).gif"/>
          <p:cNvPicPr>
            <a:picLocks noChangeAspect="1" noChangeArrowheads="1" noCrop="1"/>
          </p:cNvPicPr>
          <p:nvPr/>
        </p:nvPicPr>
        <p:blipFill>
          <a:blip r:embed="rId3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5419" y="1078238"/>
            <a:ext cx="2241336" cy="4649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6699" y="526721"/>
            <a:ext cx="5617440" cy="716484"/>
          </a:xfrm>
          <a:prstGeom prst="rect">
            <a:avLst/>
          </a:prstGeom>
        </p:spPr>
      </p:pic>
      <p:pic>
        <p:nvPicPr>
          <p:cNvPr id="43" name="Рисунок 42" descr="Рисунок40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33" cstate="email"/>
          <a:srcRect/>
          <a:stretch>
            <a:fillRect/>
          </a:stretch>
        </p:blipFill>
        <p:spPr>
          <a:xfrm>
            <a:off x="7380312" y="6245055"/>
            <a:ext cx="1152128" cy="300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69430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" dur="indefinite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5" dur="indefinite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1" dur="indefinite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3" dur="indefinite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9" dur="indefinite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5" dur="indefinite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1" dur="indefinite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7" dur="indefinite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3" dur="indefinite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9" dur="indefinite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5" dur="indefinite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1" dur="indefinite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7" dur="indefinite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3" dur="indefinite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 nodeType="clickPar">
                      <p:stCondLst>
                        <p:cond delay="0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9" dur="indefinite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 nodeType="clickPar">
                      <p:stCondLst>
                        <p:cond delay="0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45" dur="indefinite"/>
                                        <p:tgtEl>
                                          <p:spTgt spid="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1" dur="indefinite"/>
                                        <p:tgtEl>
                                          <p:spTgt spid="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5"/>
                  </p:tgtEl>
                </p:cond>
              </p:nextCondLst>
            </p:seq>
          </p:childTnLst>
        </p:cTn>
      </p:par>
    </p:tnLst>
    <p:bldLst>
      <p:bldP spid="3119" grpId="0" animBg="1"/>
      <p:bldP spid="3121" grpId="0" animBg="1"/>
      <p:bldP spid="3122" grpId="0" animBg="1"/>
      <p:bldP spid="3123" grpId="0" animBg="1"/>
      <p:bldP spid="3124" grpId="0" animBg="1"/>
      <p:bldP spid="3125" grpId="0" animBg="1"/>
      <p:bldP spid="3126" grpId="0" animBg="1"/>
      <p:bldP spid="3127" grpId="0" animBg="1"/>
      <p:bldP spid="3128" grpId="0" animBg="1"/>
      <p:bldP spid="3129" grpId="0" animBg="1"/>
      <p:bldP spid="3130" grpId="0" animBg="1"/>
      <p:bldP spid="3131" grpId="0" animBg="1"/>
      <p:bldP spid="3132" grpId="0" animBg="1"/>
      <p:bldP spid="3133" grpId="0" animBg="1"/>
      <p:bldP spid="3134" grpId="0" animBg="1"/>
      <p:bldP spid="3135" grpId="0" animBg="1"/>
      <p:bldP spid="3136" grpId="0" animBg="1"/>
      <p:bldP spid="3137" grpId="0" animBg="1"/>
      <p:bldP spid="3138" grpId="0" animBg="1"/>
      <p:bldP spid="3139" grpId="0" animBg="1"/>
      <p:bldP spid="3140" grpId="0" animBg="1"/>
      <p:bldP spid="3142" grpId="0" animBg="1"/>
      <p:bldP spid="3143" grpId="0" animBg="1"/>
      <p:bldP spid="3144" grpId="0" animBg="1"/>
      <p:bldP spid="314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750459" y="1511627"/>
            <a:ext cx="76490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16" name="Picture 1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838657" y="406405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4">
                    <a:lumMod val="75000"/>
                  </a:schemeClr>
                </a:solidFill>
              </a:rPr>
              <a:t>Отгадайте загадку</a:t>
            </a:r>
            <a:endParaRPr lang="ru-RU" sz="3600" b="1" dirty="0">
              <a:ln w="11430"/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4400" b="1" cap="none" spc="0" dirty="0">
              <a:ln w="11430"/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0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071802" y="5715016"/>
            <a:ext cx="27146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rgbClr val="7030A0"/>
                </a:solidFill>
              </a:rPr>
              <a:t>Принтер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pic>
        <p:nvPicPr>
          <p:cNvPr id="12" name="Содержимое 2"/>
          <p:cNvPicPr>
            <a:picLocks noChangeArrowheads="1"/>
          </p:cNvPicPr>
          <p:nvPr/>
        </p:nvPicPr>
        <p:blipFill>
          <a:blip r:embed="rId11" cstate="email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357158" y="1643050"/>
            <a:ext cx="8242300" cy="4216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346955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838657" y="406405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4">
                    <a:lumMod val="75000"/>
                  </a:schemeClr>
                </a:solidFill>
              </a:rPr>
              <a:t>Отгадайте ребус</a:t>
            </a:r>
            <a:endParaRPr lang="ru-RU" sz="3600" b="1" dirty="0">
              <a:ln w="11430"/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</a:t>
            </a:r>
            <a:endParaRPr lang="ru-RU" sz="4400" b="1" cap="none" spc="0" dirty="0">
              <a:ln w="11430"/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0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838794" y="5143512"/>
            <a:ext cx="30905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rgbClr val="7030A0"/>
                </a:solidFill>
              </a:rPr>
              <a:t>Источник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pic>
        <p:nvPicPr>
          <p:cNvPr id="12" name="Содержимое 3" descr="20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785786" y="1857364"/>
            <a:ext cx="7453312" cy="1282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866988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1857364"/>
            <a:ext cx="4631022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750459" y="1511627"/>
            <a:ext cx="76490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16" name="Picture 1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571472" y="285728"/>
            <a:ext cx="830544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chemeClr val="accent4">
                    <a:lumMod val="75000"/>
                  </a:schemeClr>
                </a:solidFill>
              </a:rPr>
              <a:t>С помощью ключа узнайте название устройства</a:t>
            </a:r>
            <a:endParaRPr lang="ru-RU" sz="2400" b="1" dirty="0">
              <a:ln w="11430"/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30</a:t>
            </a:r>
            <a:endParaRPr lang="ru-RU" sz="4400" b="1" cap="none" spc="0" dirty="0">
              <a:ln w="11430"/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0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071802" y="6143644"/>
            <a:ext cx="30905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/>
              <a:t>Компьютер</a:t>
            </a:r>
            <a:endParaRPr lang="ru-RU" sz="2800" b="1" i="1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428728" y="857232"/>
          <a:ext cx="6095997" cy="9448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</a:tblGrid>
              <a:tr h="67467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r>
                        <a:rPr lang="ru-RU" sz="2800" baseline="0" dirty="0" smtClean="0">
                          <a:solidFill>
                            <a:srgbClr val="C00000"/>
                          </a:solidFill>
                        </a:rPr>
                        <a:t> С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1 В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1 А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5 А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2 В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3 А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5 С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r>
                        <a:rPr lang="ru-RU" sz="2800" baseline="0" dirty="0" smtClean="0">
                          <a:solidFill>
                            <a:srgbClr val="C00000"/>
                          </a:solidFill>
                        </a:rPr>
                        <a:t> В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4 В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815351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838657" y="406405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4">
                    <a:lumMod val="75000"/>
                  </a:schemeClr>
                </a:solidFill>
              </a:rPr>
              <a:t>НОМИНАЦИЯ</a:t>
            </a:r>
            <a:endParaRPr lang="ru-RU" sz="3600" b="1" dirty="0">
              <a:ln w="11430"/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40</a:t>
            </a:r>
            <a:endParaRPr lang="ru-RU" sz="4400" b="1" cap="none" spc="0" dirty="0">
              <a:ln w="11430"/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0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643306" y="5500702"/>
            <a:ext cx="20002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/>
              <a:t>Знания</a:t>
            </a:r>
            <a:endParaRPr lang="ru-RU" sz="2800" b="1" i="1" dirty="0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750459" y="1511627"/>
            <a:ext cx="764900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sz="5400" dirty="0" smtClean="0"/>
              <a:t>Что такое информация</a:t>
            </a:r>
            <a:endParaRPr lang="ru-RU" sz="5400" dirty="0"/>
          </a:p>
        </p:txBody>
      </p:sp>
    </p:spTree>
    <p:extLst>
      <p:ext uri="{BB962C8B-B14F-4D97-AF65-F5344CB8AC3E}">
        <p14:creationId xmlns="" xmlns:p14="http://schemas.microsoft.com/office/powerpoint/2010/main" val="4734272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785786" y="1571612"/>
            <a:ext cx="7649004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dirty="0" smtClean="0"/>
              <a:t>Это изображение естественных</a:t>
            </a:r>
          </a:p>
          <a:p>
            <a:pPr eaLnBrk="1" hangingPunct="1">
              <a:spcBef>
                <a:spcPct val="20000"/>
              </a:spcBef>
            </a:pPr>
            <a:r>
              <a:rPr lang="ru-RU" sz="2800" dirty="0" smtClean="0"/>
              <a:t> источников информации  </a:t>
            </a:r>
            <a:endParaRPr lang="ru-RU" sz="2800" dirty="0"/>
          </a:p>
        </p:txBody>
      </p:sp>
      <p:pic>
        <p:nvPicPr>
          <p:cNvPr id="16" name="Picture 1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838657" y="406405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4">
                    <a:lumMod val="75000"/>
                  </a:schemeClr>
                </a:solidFill>
              </a:rPr>
              <a:t>НОМИНАЦИЯ</a:t>
            </a:r>
            <a:endParaRPr lang="ru-RU" sz="3600" b="1" dirty="0">
              <a:ln w="11430"/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50</a:t>
            </a:r>
            <a:endParaRPr lang="ru-RU" sz="4400" b="1" cap="none" spc="0" dirty="0">
              <a:ln w="11430"/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0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838794" y="5500702"/>
            <a:ext cx="7330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/>
              <a:t>Да</a:t>
            </a:r>
            <a:endParaRPr lang="ru-RU" sz="2800" b="1" i="1" dirty="0"/>
          </a:p>
        </p:txBody>
      </p:sp>
      <p:pic>
        <p:nvPicPr>
          <p:cNvPr id="12" name="Picture 4" descr="tree 1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929322" y="1214422"/>
            <a:ext cx="2848186" cy="4017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202630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838657" y="406405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6">
                    <a:lumMod val="50000"/>
                  </a:schemeClr>
                </a:solidFill>
              </a:rPr>
              <a:t>Отгадайте загадку</a:t>
            </a:r>
            <a:endParaRPr lang="ru-RU" sz="3600" b="1" dirty="0">
              <a:ln w="11430"/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4400" b="1" cap="none" spc="0" dirty="0">
              <a:ln w="11430"/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0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357422" y="5143512"/>
            <a:ext cx="63052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Джойстик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5" name="Содержимое 2"/>
          <p:cNvPicPr>
            <a:picLocks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>
          <a:xfrm>
            <a:off x="428596" y="1643050"/>
            <a:ext cx="8242300" cy="29908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36810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Содержимое 3" descr="22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00100" y="1214422"/>
            <a:ext cx="7394575" cy="3860800"/>
          </a:xfrm>
          <a:prstGeom prst="rect">
            <a:avLst/>
          </a:prstGeom>
        </p:spPr>
      </p:pic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750459" y="1511627"/>
            <a:ext cx="76490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12" name="Picture 1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838657" y="406405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6">
                    <a:lumMod val="50000"/>
                  </a:schemeClr>
                </a:solidFill>
              </a:rPr>
              <a:t>Отгадайте ребус</a:t>
            </a:r>
            <a:endParaRPr lang="ru-RU" sz="3600" b="1" dirty="0">
              <a:ln w="11430"/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</a:t>
            </a:r>
            <a:endParaRPr lang="ru-RU" sz="4400" b="1" cap="none" spc="0" dirty="0">
              <a:ln w="11430"/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0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071934" y="5786454"/>
            <a:ext cx="22860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Курсор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83587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amsung\Desktop\шаблоны для презентации\0_685ec_10285463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214313" y="714375"/>
            <a:ext cx="1357312" cy="1571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Трапеция 36"/>
          <p:cNvSpPr/>
          <p:nvPr/>
        </p:nvSpPr>
        <p:spPr>
          <a:xfrm rot="2138815">
            <a:off x="1998663" y="860425"/>
            <a:ext cx="1431925" cy="1192213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Параллелограмм 37"/>
          <p:cNvSpPr/>
          <p:nvPr/>
        </p:nvSpPr>
        <p:spPr>
          <a:xfrm>
            <a:off x="3714750" y="1143000"/>
            <a:ext cx="1571625" cy="1000125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Равнобедренный треугольник 38"/>
          <p:cNvSpPr/>
          <p:nvPr/>
        </p:nvSpPr>
        <p:spPr>
          <a:xfrm>
            <a:off x="5500688" y="928688"/>
            <a:ext cx="1500187" cy="121443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Диагональная полоса 39"/>
          <p:cNvSpPr/>
          <p:nvPr/>
        </p:nvSpPr>
        <p:spPr>
          <a:xfrm>
            <a:off x="7358063" y="500063"/>
            <a:ext cx="1714500" cy="2357437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Равнобедренный треугольник 40"/>
          <p:cNvSpPr/>
          <p:nvPr/>
        </p:nvSpPr>
        <p:spPr>
          <a:xfrm>
            <a:off x="214282" y="4357694"/>
            <a:ext cx="1643063" cy="150018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Правильный пятиугольник 41"/>
          <p:cNvSpPr/>
          <p:nvPr/>
        </p:nvSpPr>
        <p:spPr>
          <a:xfrm>
            <a:off x="1714500" y="4357688"/>
            <a:ext cx="1643063" cy="1500187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Шестиугольник 42"/>
          <p:cNvSpPr/>
          <p:nvPr/>
        </p:nvSpPr>
        <p:spPr>
          <a:xfrm>
            <a:off x="7215188" y="4286250"/>
            <a:ext cx="1857375" cy="17145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Ромб 43"/>
          <p:cNvSpPr/>
          <p:nvPr/>
        </p:nvSpPr>
        <p:spPr>
          <a:xfrm>
            <a:off x="3500438" y="4429125"/>
            <a:ext cx="1643062" cy="1785938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5572125" y="4500563"/>
            <a:ext cx="1357313" cy="1428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08464" y="3000372"/>
            <a:ext cx="7931980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Какая фигура лишняя?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072330" y="0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30</a:t>
            </a:r>
            <a:endParaRPr lang="ru-RU" sz="4400" b="1" cap="none" spc="0" dirty="0">
              <a:ln w="11430"/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5338" y="611346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5845881"/>
            <a:ext cx="1763141" cy="10121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7" grpId="0" animBg="1"/>
      <p:bldP spid="38" grpId="0" animBg="1"/>
      <p:bldP spid="39" grpId="0" animBg="1"/>
      <p:bldP spid="39" grpId="1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5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750459" y="1511627"/>
            <a:ext cx="76490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12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838657" y="406405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6">
                    <a:lumMod val="50000"/>
                  </a:schemeClr>
                </a:solidFill>
              </a:rPr>
              <a:t>НОМИНАЦИЯ</a:t>
            </a:r>
            <a:endParaRPr lang="ru-RU" sz="3600" b="1" dirty="0">
              <a:ln w="11430"/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40</a:t>
            </a:r>
            <a:endParaRPr lang="ru-RU" sz="4400" b="1" cap="none" spc="0" dirty="0">
              <a:ln w="11430"/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0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643174" y="5500702"/>
            <a:ext cx="507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/>
              <a:t>Источник информации</a:t>
            </a:r>
            <a:endParaRPr lang="ru-RU" sz="2800" b="1" i="1" dirty="0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57158" y="1500174"/>
            <a:ext cx="7649004" cy="207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dirty="0" smtClean="0"/>
              <a:t>Выберите верный ответ:</a:t>
            </a:r>
          </a:p>
          <a:p>
            <a:pPr marL="514350" indent="-514350" eaLnBrk="1" hangingPunct="1">
              <a:spcBef>
                <a:spcPct val="20000"/>
              </a:spcBef>
            </a:pPr>
            <a:r>
              <a:rPr lang="ru-RU" sz="2800" dirty="0" smtClean="0"/>
              <a:t>На рисунке изображен </a:t>
            </a:r>
          </a:p>
          <a:p>
            <a:pPr marL="514350" indent="-514350" eaLnBrk="1" hangingPunct="1">
              <a:spcBef>
                <a:spcPct val="20000"/>
              </a:spcBef>
              <a:buFont typeface="+mj-lt"/>
              <a:buAutoNum type="arabicPeriod"/>
            </a:pPr>
            <a:r>
              <a:rPr lang="ru-RU" sz="2800" dirty="0" smtClean="0"/>
              <a:t>источник информации</a:t>
            </a:r>
          </a:p>
          <a:p>
            <a:pPr marL="514350" indent="-514350" eaLnBrk="1" hangingPunct="1">
              <a:spcBef>
                <a:spcPct val="20000"/>
              </a:spcBef>
              <a:buFont typeface="+mj-lt"/>
              <a:buAutoNum type="arabicPeriod"/>
            </a:pPr>
            <a:r>
              <a:rPr lang="ru-RU" sz="2800" dirty="0" smtClean="0"/>
              <a:t>Приемник информации</a:t>
            </a:r>
            <a:endParaRPr lang="ru-RU" sz="2800" dirty="0"/>
          </a:p>
        </p:txBody>
      </p:sp>
      <p:pic>
        <p:nvPicPr>
          <p:cNvPr id="15" name="Picture 16" descr="http://im0-tub-ru.yandex.net/i?id=273283132-04-72&amp;n=2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2500306"/>
            <a:ext cx="5500726" cy="34379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402118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785786" y="1500174"/>
            <a:ext cx="764900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dirty="0" smtClean="0"/>
              <a:t>Это изображение естественных источников информации  </a:t>
            </a:r>
            <a:endParaRPr lang="ru-RU" sz="2800" dirty="0"/>
          </a:p>
        </p:txBody>
      </p:sp>
      <p:pic>
        <p:nvPicPr>
          <p:cNvPr id="12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838657" y="406405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6">
                    <a:lumMod val="50000"/>
                  </a:schemeClr>
                </a:solidFill>
              </a:rPr>
              <a:t>НОМИНАЦИЯ</a:t>
            </a:r>
            <a:endParaRPr lang="ru-RU" sz="3600" b="1" dirty="0">
              <a:ln w="11430"/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50</a:t>
            </a:r>
            <a:endParaRPr lang="ru-RU" sz="4400" b="1" cap="none" spc="0" dirty="0">
              <a:ln w="11430"/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0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571868" y="5715016"/>
            <a:ext cx="9286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/>
              <a:t>Да</a:t>
            </a:r>
            <a:endParaRPr lang="ru-RU" sz="2800" b="1" i="1" dirty="0"/>
          </a:p>
        </p:txBody>
      </p:sp>
      <p:pic>
        <p:nvPicPr>
          <p:cNvPr id="17" name="Picture 8" descr="jumping_radio_md_wht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30850" y="2071678"/>
            <a:ext cx="3295637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463319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2"/>
          <p:cNvPicPr>
            <a:picLocks noChangeArrowheads="1"/>
          </p:cNvPicPr>
          <p:nvPr/>
        </p:nvPicPr>
        <p:blipFill>
          <a:blip r:embed="rId4" cstate="email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642910" y="1785926"/>
            <a:ext cx="8242300" cy="364013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38657" y="406405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264B96"/>
                </a:solidFill>
              </a:rPr>
              <a:t>Отгадайте загадку</a:t>
            </a:r>
            <a:endParaRPr lang="ru-RU" sz="3600" b="1" dirty="0">
              <a:ln w="11430"/>
              <a:solidFill>
                <a:srgbClr val="264B96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838794" y="5500702"/>
            <a:ext cx="18760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/>
              <a:t>Мышка</a:t>
            </a:r>
            <a:endParaRPr lang="ru-RU" sz="2800" b="1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264B96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4400" b="1" cap="none" spc="0" dirty="0">
              <a:ln w="11430"/>
              <a:solidFill>
                <a:srgbClr val="264B9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9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600205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755576" y="561778"/>
            <a:ext cx="7776864" cy="3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Интернет-ресурсы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ctangle 34"/>
          <p:cNvSpPr>
            <a:spLocks noChangeArrowheads="1"/>
          </p:cNvSpPr>
          <p:nvPr/>
        </p:nvSpPr>
        <p:spPr bwMode="auto">
          <a:xfrm>
            <a:off x="611561" y="1240790"/>
            <a:ext cx="8064896" cy="421653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</a:rPr>
              <a:t>Сова:   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4"/>
              </a:rPr>
              <a:t>http://serp-dm.ru/_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nw/0/71629456.jpg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Лента:  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5"/>
              </a:rPr>
              <a:t>pixelbrush.ru/uploads/posts/2013-09/1378896989_02.j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5"/>
              </a:rPr>
              <a:t>pg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Уголок со звездами:  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6"/>
              </a:rPr>
              <a:t>https://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6"/>
              </a:rPr>
              <a:t>img-fotki.yandex.ru/get/5109/svetlera.16c/0_5662a_8158dd54_orig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Золотые анимированные звездочки (1 слайд):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7"/>
              </a:rPr>
              <a:t>http://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7"/>
              </a:rPr>
              <a:t>img0.liveinternet.ru/images/attach/c/3/77/957/77957384_77772038_zvezdochki.gif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«Конфетти» (1 слайд):  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8"/>
              </a:rPr>
              <a:t>http://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8"/>
              </a:rPr>
              <a:t>img1.liveinternet.ru/images/attach/b/2/2/633/2633622_6076627_5283499_i102714521_66418.gif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Разделитель:  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9"/>
              </a:rPr>
              <a:t>http://domashniirestoran.ru/images/star-511-106(3).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9"/>
              </a:rPr>
              <a:t>gif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Управляющая кнопка: назад 1">
            <a:hlinkClick r:id="" action="ppaction://hlinkshowjump?jump=firstslide" highlightClick="1"/>
          </p:cNvPr>
          <p:cNvSpPr/>
          <p:nvPr/>
        </p:nvSpPr>
        <p:spPr>
          <a:xfrm>
            <a:off x="8172400" y="6093296"/>
            <a:ext cx="504056" cy="360040"/>
          </a:xfrm>
          <a:prstGeom prst="actionButtonBackPrevious">
            <a:avLst/>
          </a:prstGeom>
          <a:solidFill>
            <a:srgbClr val="BEAA12"/>
          </a:solidFill>
          <a:ln>
            <a:solidFill>
              <a:srgbClr val="7A51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53155" y="5782241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На момент создания шаблона все ссылки </a:t>
            </a:r>
          </a:p>
          <a:p>
            <a:pPr algn="ctr"/>
            <a:r>
              <a:rPr lang="ru-RU" b="1" i="1" dirty="0" smtClean="0"/>
              <a:t>являются активными. </a:t>
            </a:r>
            <a:endParaRPr lang="ru-RU" b="1" i="1" dirty="0"/>
          </a:p>
        </p:txBody>
      </p:sp>
    </p:spTree>
    <p:extLst>
      <p:ext uri="{BB962C8B-B14F-4D97-AF65-F5344CB8AC3E}">
        <p14:creationId xmlns="" xmlns:p14="http://schemas.microsoft.com/office/powerpoint/2010/main" val="12142713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58578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8657" y="406405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264B96"/>
                </a:solidFill>
              </a:rPr>
              <a:t>Отгадайте ребус</a:t>
            </a:r>
            <a:endParaRPr lang="ru-RU" sz="3600" b="1" dirty="0">
              <a:ln w="11430"/>
              <a:solidFill>
                <a:srgbClr val="264B96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643174" y="5500702"/>
            <a:ext cx="32861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rgbClr val="264B96"/>
                </a:solidFill>
              </a:rPr>
              <a:t>Компьютер</a:t>
            </a:r>
            <a:endParaRPr lang="ru-RU" sz="2800" b="1" i="1" dirty="0">
              <a:solidFill>
                <a:srgbClr val="264B96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264B96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ru-RU" sz="4400" b="1" cap="none" spc="0" dirty="0">
              <a:ln w="11430"/>
              <a:solidFill>
                <a:srgbClr val="264B9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9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Содержимое 5" descr="5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571472" y="1214422"/>
            <a:ext cx="8026400" cy="29273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132879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8657" y="406405"/>
            <a:ext cx="547260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264B96"/>
                </a:solidFill>
              </a:rPr>
              <a:t>Составь как можно больше слов</a:t>
            </a:r>
            <a:endParaRPr lang="ru-RU" sz="3600" b="1" dirty="0">
              <a:ln w="11430"/>
              <a:solidFill>
                <a:srgbClr val="264B96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264B96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ru-RU" sz="4400" b="1" cap="none" spc="0" dirty="0">
              <a:ln w="11430"/>
              <a:solidFill>
                <a:srgbClr val="264B9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9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-142908" y="1000108"/>
            <a:ext cx="9786977" cy="28575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Машиностроитель</a:t>
            </a:r>
            <a:b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6600" b="1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9320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500298" y="5143512"/>
            <a:ext cx="630520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i="1" dirty="0" smtClean="0"/>
              <a:t>Зрительная, обонятельная, осязательная, вкусовая, слуховая</a:t>
            </a:r>
            <a:endParaRPr lang="ru-RU" sz="2800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38657" y="406405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264B96"/>
                </a:solidFill>
              </a:rPr>
              <a:t>НОМИНАЦИЯ</a:t>
            </a:r>
            <a:endParaRPr lang="ru-RU" sz="3600" b="1" dirty="0">
              <a:ln w="11430"/>
              <a:solidFill>
                <a:srgbClr val="264B96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264B96"/>
                </a:solidFill>
                <a:latin typeface="Arial" pitchFamily="34" charset="0"/>
                <a:cs typeface="Arial" pitchFamily="34" charset="0"/>
              </a:rPr>
              <a:t>40</a:t>
            </a:r>
            <a:endParaRPr lang="ru-RU" sz="4400" b="1" cap="none" spc="0" dirty="0">
              <a:ln w="11430"/>
              <a:solidFill>
                <a:srgbClr val="264B9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9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вал 9"/>
          <p:cNvSpPr/>
          <p:nvPr/>
        </p:nvSpPr>
        <p:spPr>
          <a:xfrm>
            <a:off x="2786050" y="928670"/>
            <a:ext cx="3643338" cy="328614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Виды информации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6715140" y="2285992"/>
            <a:ext cx="1214446" cy="1000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749251">
            <a:off x="6286512" y="3571876"/>
            <a:ext cx="1214446" cy="1000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9812334">
            <a:off x="6383285" y="949978"/>
            <a:ext cx="1214446" cy="1000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0449752">
            <a:off x="1428728" y="2285992"/>
            <a:ext cx="1214446" cy="1000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8211340">
            <a:off x="2106585" y="3923355"/>
            <a:ext cx="1214446" cy="1000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39088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06405"/>
            <a:ext cx="82868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264B96"/>
                </a:solidFill>
              </a:rPr>
              <a:t>Человек с завязанными глазами не может воспринимать</a:t>
            </a:r>
            <a:endParaRPr lang="ru-RU" sz="2400" b="1" dirty="0">
              <a:ln w="11430"/>
              <a:solidFill>
                <a:srgbClr val="264B96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500298" y="5643578"/>
            <a:ext cx="57864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/>
              <a:t>Зрительную информацию</a:t>
            </a:r>
            <a:endParaRPr lang="ru-RU" sz="2800" b="1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264B96"/>
                </a:solidFill>
                <a:latin typeface="Arial" pitchFamily="34" charset="0"/>
                <a:cs typeface="Arial" pitchFamily="34" charset="0"/>
              </a:rPr>
              <a:t>50</a:t>
            </a:r>
            <a:endParaRPr lang="ru-RU" sz="4400" b="1" cap="none" spc="0" dirty="0">
              <a:ln w="11430"/>
              <a:solidFill>
                <a:srgbClr val="264B9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9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428596" y="1428736"/>
            <a:ext cx="8229600" cy="4038600"/>
          </a:xfrm>
          <a:prstGeom prst="rect">
            <a:avLst/>
          </a:prstGeom>
        </p:spPr>
        <p:txBody>
          <a:bodyPr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Слуховую информацию.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Осязательную информацию.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Зрительную информацию.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Вкусовую информацию.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Обонятельную информацию.</a:t>
            </a:r>
          </a:p>
        </p:txBody>
      </p:sp>
    </p:spTree>
    <p:extLst>
      <p:ext uri="{BB962C8B-B14F-4D97-AF65-F5344CB8AC3E}">
        <p14:creationId xmlns="" xmlns:p14="http://schemas.microsoft.com/office/powerpoint/2010/main" val="15809718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Содержимое 2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901700" y="1428736"/>
            <a:ext cx="8242300" cy="4524375"/>
          </a:xfrm>
          <a:prstGeom prst="rect">
            <a:avLst/>
          </a:prstGeom>
        </p:spPr>
      </p:pic>
      <p:pic>
        <p:nvPicPr>
          <p:cNvPr id="11" name="Picture 1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857356" y="285728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</a:rPr>
              <a:t>Отгадайте загадку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4400" b="1" cap="none" spc="0" dirty="0">
              <a:ln w="11430"/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0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357554" y="6000768"/>
            <a:ext cx="22860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rgbClr val="C00000"/>
                </a:solidFill>
              </a:rPr>
              <a:t>Дисплей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13157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750459" y="1511627"/>
            <a:ext cx="76490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11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838657" y="406405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</a:rPr>
              <a:t>Отгадайте ребус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</a:t>
            </a:r>
            <a:endParaRPr lang="ru-RU" sz="4400" b="1" cap="none" spc="0" dirty="0">
              <a:ln w="11430"/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0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838794" y="5572140"/>
            <a:ext cx="28047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rgbClr val="C00000"/>
                </a:solidFill>
              </a:rPr>
              <a:t>Клавиатура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grpSp>
        <p:nvGrpSpPr>
          <p:cNvPr id="13" name="Group 11"/>
          <p:cNvGrpSpPr>
            <a:grpSpLocks/>
          </p:cNvGrpSpPr>
          <p:nvPr/>
        </p:nvGrpSpPr>
        <p:grpSpPr bwMode="auto">
          <a:xfrm>
            <a:off x="1500166" y="1214422"/>
            <a:ext cx="2143115" cy="2643206"/>
            <a:chOff x="900" y="2000"/>
            <a:chExt cx="3602" cy="4100"/>
          </a:xfrm>
        </p:grpSpPr>
        <p:sp>
          <p:nvSpPr>
            <p:cNvPr id="14" name="Freeform 35"/>
            <p:cNvSpPr>
              <a:spLocks/>
            </p:cNvSpPr>
            <p:nvPr/>
          </p:nvSpPr>
          <p:spPr bwMode="auto">
            <a:xfrm>
              <a:off x="1080" y="2116"/>
              <a:ext cx="3391" cy="3908"/>
            </a:xfrm>
            <a:custGeom>
              <a:avLst/>
              <a:gdLst>
                <a:gd name="T0" fmla="*/ 484 w 3391"/>
                <a:gd name="T1" fmla="*/ 579 h 3908"/>
                <a:gd name="T2" fmla="*/ 403 w 3391"/>
                <a:gd name="T3" fmla="*/ 300 h 3908"/>
                <a:gd name="T4" fmla="*/ 467 w 3391"/>
                <a:gd name="T5" fmla="*/ 17 h 3908"/>
                <a:gd name="T6" fmla="*/ 1519 w 3391"/>
                <a:gd name="T7" fmla="*/ 172 h 3908"/>
                <a:gd name="T8" fmla="*/ 1663 w 3391"/>
                <a:gd name="T9" fmla="*/ 35 h 3908"/>
                <a:gd name="T10" fmla="*/ 1916 w 3391"/>
                <a:gd name="T11" fmla="*/ 102 h 3908"/>
                <a:gd name="T12" fmla="*/ 2005 w 3391"/>
                <a:gd name="T13" fmla="*/ 172 h 3908"/>
                <a:gd name="T14" fmla="*/ 2907 w 3391"/>
                <a:gd name="T15" fmla="*/ 0 h 3908"/>
                <a:gd name="T16" fmla="*/ 3025 w 3391"/>
                <a:gd name="T17" fmla="*/ 271 h 3908"/>
                <a:gd name="T18" fmla="*/ 2924 w 3391"/>
                <a:gd name="T19" fmla="*/ 588 h 3908"/>
                <a:gd name="T20" fmla="*/ 1942 w 3391"/>
                <a:gd name="T21" fmla="*/ 343 h 3908"/>
                <a:gd name="T22" fmla="*/ 1924 w 3391"/>
                <a:gd name="T23" fmla="*/ 841 h 3908"/>
                <a:gd name="T24" fmla="*/ 2069 w 3391"/>
                <a:gd name="T25" fmla="*/ 905 h 3908"/>
                <a:gd name="T26" fmla="*/ 2310 w 3391"/>
                <a:gd name="T27" fmla="*/ 1536 h 3908"/>
                <a:gd name="T28" fmla="*/ 2420 w 3391"/>
                <a:gd name="T29" fmla="*/ 1737 h 3908"/>
                <a:gd name="T30" fmla="*/ 2889 w 3391"/>
                <a:gd name="T31" fmla="*/ 1763 h 3908"/>
                <a:gd name="T32" fmla="*/ 3194 w 3391"/>
                <a:gd name="T33" fmla="*/ 1990 h 3908"/>
                <a:gd name="T34" fmla="*/ 3391 w 3391"/>
                <a:gd name="T35" fmla="*/ 2363 h 3908"/>
                <a:gd name="T36" fmla="*/ 3373 w 3391"/>
                <a:gd name="T37" fmla="*/ 3908 h 3908"/>
                <a:gd name="T38" fmla="*/ 2701 w 3391"/>
                <a:gd name="T39" fmla="*/ 3899 h 3908"/>
                <a:gd name="T40" fmla="*/ 2701 w 3391"/>
                <a:gd name="T41" fmla="*/ 3067 h 3908"/>
                <a:gd name="T42" fmla="*/ 2510 w 3391"/>
                <a:gd name="T43" fmla="*/ 2913 h 3908"/>
                <a:gd name="T44" fmla="*/ 2266 w 3391"/>
                <a:gd name="T45" fmla="*/ 2913 h 3908"/>
                <a:gd name="T46" fmla="*/ 1863 w 3391"/>
                <a:gd name="T47" fmla="*/ 3149 h 3908"/>
                <a:gd name="T48" fmla="*/ 1527 w 3391"/>
                <a:gd name="T49" fmla="*/ 3128 h 3908"/>
                <a:gd name="T50" fmla="*/ 1278 w 3391"/>
                <a:gd name="T51" fmla="*/ 3050 h 3908"/>
                <a:gd name="T52" fmla="*/ 1006 w 3391"/>
                <a:gd name="T53" fmla="*/ 2831 h 3908"/>
                <a:gd name="T54" fmla="*/ 365 w 3391"/>
                <a:gd name="T55" fmla="*/ 2860 h 3908"/>
                <a:gd name="T56" fmla="*/ 333 w 3391"/>
                <a:gd name="T57" fmla="*/ 3085 h 3908"/>
                <a:gd name="T58" fmla="*/ 0 w 3391"/>
                <a:gd name="T59" fmla="*/ 3096 h 3908"/>
                <a:gd name="T60" fmla="*/ 0 w 3391"/>
                <a:gd name="T61" fmla="*/ 1557 h 3908"/>
                <a:gd name="T62" fmla="*/ 342 w 3391"/>
                <a:gd name="T63" fmla="*/ 1574 h 3908"/>
                <a:gd name="T64" fmla="*/ 359 w 3391"/>
                <a:gd name="T65" fmla="*/ 1746 h 3908"/>
                <a:gd name="T66" fmla="*/ 971 w 3391"/>
                <a:gd name="T67" fmla="*/ 1737 h 3908"/>
                <a:gd name="T68" fmla="*/ 1214 w 3391"/>
                <a:gd name="T69" fmla="*/ 1202 h 3908"/>
                <a:gd name="T70" fmla="*/ 1194 w 3391"/>
                <a:gd name="T71" fmla="*/ 1059 h 3908"/>
                <a:gd name="T72" fmla="*/ 1359 w 3391"/>
                <a:gd name="T73" fmla="*/ 867 h 3908"/>
                <a:gd name="T74" fmla="*/ 1510 w 3391"/>
                <a:gd name="T75" fmla="*/ 841 h 3908"/>
                <a:gd name="T76" fmla="*/ 1510 w 3391"/>
                <a:gd name="T77" fmla="*/ 343 h 3908"/>
                <a:gd name="T78" fmla="*/ 484 w 3391"/>
                <a:gd name="T79" fmla="*/ 579 h 3908"/>
                <a:gd name="T80" fmla="*/ 484 w 3391"/>
                <a:gd name="T81" fmla="*/ 579 h 390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391"/>
                <a:gd name="T124" fmla="*/ 0 h 3908"/>
                <a:gd name="T125" fmla="*/ 3391 w 3391"/>
                <a:gd name="T126" fmla="*/ 3908 h 390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391" h="3908">
                  <a:moveTo>
                    <a:pt x="484" y="579"/>
                  </a:moveTo>
                  <a:lnTo>
                    <a:pt x="403" y="300"/>
                  </a:lnTo>
                  <a:lnTo>
                    <a:pt x="467" y="17"/>
                  </a:lnTo>
                  <a:lnTo>
                    <a:pt x="1519" y="172"/>
                  </a:lnTo>
                  <a:lnTo>
                    <a:pt x="1663" y="35"/>
                  </a:lnTo>
                  <a:lnTo>
                    <a:pt x="1916" y="102"/>
                  </a:lnTo>
                  <a:lnTo>
                    <a:pt x="2005" y="172"/>
                  </a:lnTo>
                  <a:lnTo>
                    <a:pt x="2907" y="0"/>
                  </a:lnTo>
                  <a:lnTo>
                    <a:pt x="3025" y="271"/>
                  </a:lnTo>
                  <a:lnTo>
                    <a:pt x="2924" y="588"/>
                  </a:lnTo>
                  <a:lnTo>
                    <a:pt x="1942" y="343"/>
                  </a:lnTo>
                  <a:lnTo>
                    <a:pt x="1924" y="841"/>
                  </a:lnTo>
                  <a:lnTo>
                    <a:pt x="2069" y="905"/>
                  </a:lnTo>
                  <a:lnTo>
                    <a:pt x="2310" y="1536"/>
                  </a:lnTo>
                  <a:lnTo>
                    <a:pt x="2420" y="1737"/>
                  </a:lnTo>
                  <a:lnTo>
                    <a:pt x="2889" y="1763"/>
                  </a:lnTo>
                  <a:lnTo>
                    <a:pt x="3194" y="1990"/>
                  </a:lnTo>
                  <a:lnTo>
                    <a:pt x="3391" y="2363"/>
                  </a:lnTo>
                  <a:lnTo>
                    <a:pt x="3373" y="3908"/>
                  </a:lnTo>
                  <a:lnTo>
                    <a:pt x="2701" y="3899"/>
                  </a:lnTo>
                  <a:lnTo>
                    <a:pt x="2701" y="3067"/>
                  </a:lnTo>
                  <a:lnTo>
                    <a:pt x="2510" y="2913"/>
                  </a:lnTo>
                  <a:lnTo>
                    <a:pt x="2266" y="2913"/>
                  </a:lnTo>
                  <a:lnTo>
                    <a:pt x="1863" y="3149"/>
                  </a:lnTo>
                  <a:lnTo>
                    <a:pt x="1527" y="3128"/>
                  </a:lnTo>
                  <a:lnTo>
                    <a:pt x="1278" y="3050"/>
                  </a:lnTo>
                  <a:lnTo>
                    <a:pt x="1006" y="2831"/>
                  </a:lnTo>
                  <a:lnTo>
                    <a:pt x="365" y="2860"/>
                  </a:lnTo>
                  <a:lnTo>
                    <a:pt x="333" y="3085"/>
                  </a:lnTo>
                  <a:lnTo>
                    <a:pt x="0" y="3096"/>
                  </a:lnTo>
                  <a:lnTo>
                    <a:pt x="0" y="1557"/>
                  </a:lnTo>
                  <a:lnTo>
                    <a:pt x="342" y="1574"/>
                  </a:lnTo>
                  <a:lnTo>
                    <a:pt x="359" y="1746"/>
                  </a:lnTo>
                  <a:lnTo>
                    <a:pt x="971" y="1737"/>
                  </a:lnTo>
                  <a:lnTo>
                    <a:pt x="1214" y="1202"/>
                  </a:lnTo>
                  <a:lnTo>
                    <a:pt x="1194" y="1059"/>
                  </a:lnTo>
                  <a:lnTo>
                    <a:pt x="1359" y="867"/>
                  </a:lnTo>
                  <a:lnTo>
                    <a:pt x="1510" y="841"/>
                  </a:lnTo>
                  <a:lnTo>
                    <a:pt x="1510" y="343"/>
                  </a:lnTo>
                  <a:lnTo>
                    <a:pt x="484" y="579"/>
                  </a:lnTo>
                  <a:close/>
                </a:path>
              </a:pathLst>
            </a:custGeom>
            <a:solidFill>
              <a:srgbClr val="F5CF1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34"/>
            <p:cNvSpPr>
              <a:spLocks/>
            </p:cNvSpPr>
            <p:nvPr/>
          </p:nvSpPr>
          <p:spPr bwMode="auto">
            <a:xfrm>
              <a:off x="1323" y="4715"/>
              <a:ext cx="2145" cy="657"/>
            </a:xfrm>
            <a:custGeom>
              <a:avLst/>
              <a:gdLst>
                <a:gd name="T0" fmla="*/ 0 w 2145"/>
                <a:gd name="T1" fmla="*/ 0 h 657"/>
                <a:gd name="T2" fmla="*/ 664 w 2145"/>
                <a:gd name="T3" fmla="*/ 0 h 657"/>
                <a:gd name="T4" fmla="*/ 733 w 2145"/>
                <a:gd name="T5" fmla="*/ 145 h 657"/>
                <a:gd name="T6" fmla="*/ 820 w 2145"/>
                <a:gd name="T7" fmla="*/ 276 h 657"/>
                <a:gd name="T8" fmla="*/ 890 w 2145"/>
                <a:gd name="T9" fmla="*/ 314 h 657"/>
                <a:gd name="T10" fmla="*/ 971 w 2145"/>
                <a:gd name="T11" fmla="*/ 357 h 657"/>
                <a:gd name="T12" fmla="*/ 1072 w 2145"/>
                <a:gd name="T13" fmla="*/ 389 h 657"/>
                <a:gd name="T14" fmla="*/ 1177 w 2145"/>
                <a:gd name="T15" fmla="*/ 413 h 657"/>
                <a:gd name="T16" fmla="*/ 1287 w 2145"/>
                <a:gd name="T17" fmla="*/ 427 h 657"/>
                <a:gd name="T18" fmla="*/ 1382 w 2145"/>
                <a:gd name="T19" fmla="*/ 427 h 657"/>
                <a:gd name="T20" fmla="*/ 1458 w 2145"/>
                <a:gd name="T21" fmla="*/ 421 h 657"/>
                <a:gd name="T22" fmla="*/ 1545 w 2145"/>
                <a:gd name="T23" fmla="*/ 404 h 657"/>
                <a:gd name="T24" fmla="*/ 1617 w 2145"/>
                <a:gd name="T25" fmla="*/ 381 h 657"/>
                <a:gd name="T26" fmla="*/ 1687 w 2145"/>
                <a:gd name="T27" fmla="*/ 352 h 657"/>
                <a:gd name="T28" fmla="*/ 1759 w 2145"/>
                <a:gd name="T29" fmla="*/ 305 h 657"/>
                <a:gd name="T30" fmla="*/ 1805 w 2145"/>
                <a:gd name="T31" fmla="*/ 264 h 657"/>
                <a:gd name="T32" fmla="*/ 1924 w 2145"/>
                <a:gd name="T33" fmla="*/ 69 h 657"/>
                <a:gd name="T34" fmla="*/ 2145 w 2145"/>
                <a:gd name="T35" fmla="*/ 69 h 657"/>
                <a:gd name="T36" fmla="*/ 2127 w 2145"/>
                <a:gd name="T37" fmla="*/ 413 h 657"/>
                <a:gd name="T38" fmla="*/ 1933 w 2145"/>
                <a:gd name="T39" fmla="*/ 413 h 657"/>
                <a:gd name="T40" fmla="*/ 1858 w 2145"/>
                <a:gd name="T41" fmla="*/ 488 h 657"/>
                <a:gd name="T42" fmla="*/ 1782 w 2145"/>
                <a:gd name="T43" fmla="*/ 544 h 657"/>
                <a:gd name="T44" fmla="*/ 1663 w 2145"/>
                <a:gd name="T45" fmla="*/ 605 h 657"/>
                <a:gd name="T46" fmla="*/ 1548 w 2145"/>
                <a:gd name="T47" fmla="*/ 640 h 657"/>
                <a:gd name="T48" fmla="*/ 1458 w 2145"/>
                <a:gd name="T49" fmla="*/ 651 h 657"/>
                <a:gd name="T50" fmla="*/ 1362 w 2145"/>
                <a:gd name="T51" fmla="*/ 657 h 657"/>
                <a:gd name="T52" fmla="*/ 1255 w 2145"/>
                <a:gd name="T53" fmla="*/ 657 h 657"/>
                <a:gd name="T54" fmla="*/ 1139 w 2145"/>
                <a:gd name="T55" fmla="*/ 643 h 657"/>
                <a:gd name="T56" fmla="*/ 1043 w 2145"/>
                <a:gd name="T57" fmla="*/ 622 h 657"/>
                <a:gd name="T58" fmla="*/ 942 w 2145"/>
                <a:gd name="T59" fmla="*/ 593 h 657"/>
                <a:gd name="T60" fmla="*/ 852 w 2145"/>
                <a:gd name="T61" fmla="*/ 558 h 657"/>
                <a:gd name="T62" fmla="*/ 762 w 2145"/>
                <a:gd name="T63" fmla="*/ 506 h 657"/>
                <a:gd name="T64" fmla="*/ 623 w 2145"/>
                <a:gd name="T65" fmla="*/ 401 h 657"/>
                <a:gd name="T66" fmla="*/ 0 w 2145"/>
                <a:gd name="T67" fmla="*/ 401 h 657"/>
                <a:gd name="T68" fmla="*/ 0 w 2145"/>
                <a:gd name="T69" fmla="*/ 0 h 657"/>
                <a:gd name="T70" fmla="*/ 0 w 2145"/>
                <a:gd name="T71" fmla="*/ 0 h 65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45"/>
                <a:gd name="T109" fmla="*/ 0 h 657"/>
                <a:gd name="T110" fmla="*/ 2145 w 2145"/>
                <a:gd name="T111" fmla="*/ 657 h 65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45" h="657">
                  <a:moveTo>
                    <a:pt x="0" y="0"/>
                  </a:moveTo>
                  <a:lnTo>
                    <a:pt x="664" y="0"/>
                  </a:lnTo>
                  <a:lnTo>
                    <a:pt x="733" y="145"/>
                  </a:lnTo>
                  <a:lnTo>
                    <a:pt x="820" y="276"/>
                  </a:lnTo>
                  <a:lnTo>
                    <a:pt x="890" y="314"/>
                  </a:lnTo>
                  <a:lnTo>
                    <a:pt x="971" y="357"/>
                  </a:lnTo>
                  <a:lnTo>
                    <a:pt x="1072" y="389"/>
                  </a:lnTo>
                  <a:lnTo>
                    <a:pt x="1177" y="413"/>
                  </a:lnTo>
                  <a:lnTo>
                    <a:pt x="1287" y="427"/>
                  </a:lnTo>
                  <a:lnTo>
                    <a:pt x="1382" y="427"/>
                  </a:lnTo>
                  <a:lnTo>
                    <a:pt x="1458" y="421"/>
                  </a:lnTo>
                  <a:lnTo>
                    <a:pt x="1545" y="404"/>
                  </a:lnTo>
                  <a:lnTo>
                    <a:pt x="1617" y="381"/>
                  </a:lnTo>
                  <a:lnTo>
                    <a:pt x="1687" y="352"/>
                  </a:lnTo>
                  <a:lnTo>
                    <a:pt x="1759" y="305"/>
                  </a:lnTo>
                  <a:lnTo>
                    <a:pt x="1805" y="264"/>
                  </a:lnTo>
                  <a:lnTo>
                    <a:pt x="1924" y="69"/>
                  </a:lnTo>
                  <a:lnTo>
                    <a:pt x="2145" y="69"/>
                  </a:lnTo>
                  <a:lnTo>
                    <a:pt x="2127" y="413"/>
                  </a:lnTo>
                  <a:lnTo>
                    <a:pt x="1933" y="413"/>
                  </a:lnTo>
                  <a:lnTo>
                    <a:pt x="1858" y="488"/>
                  </a:lnTo>
                  <a:lnTo>
                    <a:pt x="1782" y="544"/>
                  </a:lnTo>
                  <a:lnTo>
                    <a:pt x="1663" y="605"/>
                  </a:lnTo>
                  <a:lnTo>
                    <a:pt x="1548" y="640"/>
                  </a:lnTo>
                  <a:lnTo>
                    <a:pt x="1458" y="651"/>
                  </a:lnTo>
                  <a:lnTo>
                    <a:pt x="1362" y="657"/>
                  </a:lnTo>
                  <a:lnTo>
                    <a:pt x="1255" y="657"/>
                  </a:lnTo>
                  <a:lnTo>
                    <a:pt x="1139" y="643"/>
                  </a:lnTo>
                  <a:lnTo>
                    <a:pt x="1043" y="622"/>
                  </a:lnTo>
                  <a:lnTo>
                    <a:pt x="942" y="593"/>
                  </a:lnTo>
                  <a:lnTo>
                    <a:pt x="852" y="558"/>
                  </a:lnTo>
                  <a:lnTo>
                    <a:pt x="762" y="506"/>
                  </a:lnTo>
                  <a:lnTo>
                    <a:pt x="623" y="401"/>
                  </a:lnTo>
                  <a:lnTo>
                    <a:pt x="0" y="4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33"/>
            <p:cNvSpPr>
              <a:spLocks/>
            </p:cNvSpPr>
            <p:nvPr/>
          </p:nvSpPr>
          <p:spPr bwMode="auto">
            <a:xfrm>
              <a:off x="2053" y="3193"/>
              <a:ext cx="171" cy="154"/>
            </a:xfrm>
            <a:custGeom>
              <a:avLst/>
              <a:gdLst>
                <a:gd name="T0" fmla="*/ 0 w 171"/>
                <a:gd name="T1" fmla="*/ 113 h 154"/>
                <a:gd name="T2" fmla="*/ 0 w 171"/>
                <a:gd name="T3" fmla="*/ 0 h 154"/>
                <a:gd name="T4" fmla="*/ 171 w 171"/>
                <a:gd name="T5" fmla="*/ 0 h 154"/>
                <a:gd name="T6" fmla="*/ 171 w 171"/>
                <a:gd name="T7" fmla="*/ 154 h 154"/>
                <a:gd name="T8" fmla="*/ 0 w 171"/>
                <a:gd name="T9" fmla="*/ 113 h 154"/>
                <a:gd name="T10" fmla="*/ 0 w 171"/>
                <a:gd name="T11" fmla="*/ 113 h 1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1"/>
                <a:gd name="T19" fmla="*/ 0 h 154"/>
                <a:gd name="T20" fmla="*/ 171 w 171"/>
                <a:gd name="T21" fmla="*/ 154 h 1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1" h="154">
                  <a:moveTo>
                    <a:pt x="0" y="113"/>
                  </a:moveTo>
                  <a:lnTo>
                    <a:pt x="0" y="0"/>
                  </a:lnTo>
                  <a:lnTo>
                    <a:pt x="171" y="0"/>
                  </a:lnTo>
                  <a:lnTo>
                    <a:pt x="171" y="154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32"/>
            <p:cNvSpPr>
              <a:spLocks/>
            </p:cNvSpPr>
            <p:nvPr/>
          </p:nvSpPr>
          <p:spPr bwMode="auto">
            <a:xfrm>
              <a:off x="900" y="4933"/>
              <a:ext cx="478" cy="390"/>
            </a:xfrm>
            <a:custGeom>
              <a:avLst/>
              <a:gdLst>
                <a:gd name="T0" fmla="*/ 0 w 478"/>
                <a:gd name="T1" fmla="*/ 390 h 390"/>
                <a:gd name="T2" fmla="*/ 478 w 478"/>
                <a:gd name="T3" fmla="*/ 390 h 390"/>
                <a:gd name="T4" fmla="*/ 478 w 478"/>
                <a:gd name="T5" fmla="*/ 0 h 390"/>
                <a:gd name="T6" fmla="*/ 307 w 478"/>
                <a:gd name="T7" fmla="*/ 0 h 390"/>
                <a:gd name="T8" fmla="*/ 35 w 478"/>
                <a:gd name="T9" fmla="*/ 3 h 390"/>
                <a:gd name="T10" fmla="*/ 0 w 478"/>
                <a:gd name="T11" fmla="*/ 198 h 390"/>
                <a:gd name="T12" fmla="*/ 0 w 478"/>
                <a:gd name="T13" fmla="*/ 390 h 390"/>
                <a:gd name="T14" fmla="*/ 0 w 478"/>
                <a:gd name="T15" fmla="*/ 390 h 39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8"/>
                <a:gd name="T25" fmla="*/ 0 h 390"/>
                <a:gd name="T26" fmla="*/ 478 w 478"/>
                <a:gd name="T27" fmla="*/ 390 h 39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8" h="390">
                  <a:moveTo>
                    <a:pt x="0" y="390"/>
                  </a:moveTo>
                  <a:lnTo>
                    <a:pt x="478" y="390"/>
                  </a:lnTo>
                  <a:lnTo>
                    <a:pt x="478" y="0"/>
                  </a:lnTo>
                  <a:lnTo>
                    <a:pt x="307" y="0"/>
                  </a:lnTo>
                  <a:lnTo>
                    <a:pt x="35" y="3"/>
                  </a:lnTo>
                  <a:lnTo>
                    <a:pt x="0" y="198"/>
                  </a:lnTo>
                  <a:lnTo>
                    <a:pt x="0" y="3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31"/>
            <p:cNvSpPr>
              <a:spLocks/>
            </p:cNvSpPr>
            <p:nvPr/>
          </p:nvSpPr>
          <p:spPr bwMode="auto">
            <a:xfrm>
              <a:off x="1396" y="2171"/>
              <a:ext cx="1133" cy="245"/>
            </a:xfrm>
            <a:custGeom>
              <a:avLst/>
              <a:gdLst>
                <a:gd name="T0" fmla="*/ 0 w 1133"/>
                <a:gd name="T1" fmla="*/ 169 h 245"/>
                <a:gd name="T2" fmla="*/ 1133 w 1133"/>
                <a:gd name="T3" fmla="*/ 245 h 245"/>
                <a:gd name="T4" fmla="*/ 1098 w 1133"/>
                <a:gd name="T5" fmla="*/ 125 h 245"/>
                <a:gd name="T6" fmla="*/ 205 w 1133"/>
                <a:gd name="T7" fmla="*/ 0 h 245"/>
                <a:gd name="T8" fmla="*/ 26 w 1133"/>
                <a:gd name="T9" fmla="*/ 53 h 245"/>
                <a:gd name="T10" fmla="*/ 0 w 1133"/>
                <a:gd name="T11" fmla="*/ 169 h 245"/>
                <a:gd name="T12" fmla="*/ 0 w 1133"/>
                <a:gd name="T13" fmla="*/ 169 h 2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33"/>
                <a:gd name="T22" fmla="*/ 0 h 245"/>
                <a:gd name="T23" fmla="*/ 1133 w 1133"/>
                <a:gd name="T24" fmla="*/ 245 h 2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33" h="245">
                  <a:moveTo>
                    <a:pt x="0" y="169"/>
                  </a:moveTo>
                  <a:lnTo>
                    <a:pt x="1133" y="245"/>
                  </a:lnTo>
                  <a:lnTo>
                    <a:pt x="1098" y="125"/>
                  </a:lnTo>
                  <a:lnTo>
                    <a:pt x="205" y="0"/>
                  </a:lnTo>
                  <a:lnTo>
                    <a:pt x="26" y="53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30"/>
            <p:cNvSpPr>
              <a:spLocks/>
            </p:cNvSpPr>
            <p:nvPr/>
          </p:nvSpPr>
          <p:spPr bwMode="auto">
            <a:xfrm>
              <a:off x="2691" y="2241"/>
              <a:ext cx="188" cy="707"/>
            </a:xfrm>
            <a:custGeom>
              <a:avLst/>
              <a:gdLst>
                <a:gd name="T0" fmla="*/ 0 w 188"/>
                <a:gd name="T1" fmla="*/ 0 h 707"/>
                <a:gd name="T2" fmla="*/ 0 w 188"/>
                <a:gd name="T3" fmla="*/ 707 h 707"/>
                <a:gd name="T4" fmla="*/ 188 w 188"/>
                <a:gd name="T5" fmla="*/ 707 h 707"/>
                <a:gd name="T6" fmla="*/ 188 w 188"/>
                <a:gd name="T7" fmla="*/ 20 h 707"/>
                <a:gd name="T8" fmla="*/ 0 w 188"/>
                <a:gd name="T9" fmla="*/ 0 h 707"/>
                <a:gd name="T10" fmla="*/ 0 w 188"/>
                <a:gd name="T11" fmla="*/ 0 h 7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707"/>
                <a:gd name="T20" fmla="*/ 188 w 188"/>
                <a:gd name="T21" fmla="*/ 707 h 70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707">
                  <a:moveTo>
                    <a:pt x="0" y="0"/>
                  </a:moveTo>
                  <a:lnTo>
                    <a:pt x="0" y="707"/>
                  </a:lnTo>
                  <a:lnTo>
                    <a:pt x="188" y="707"/>
                  </a:lnTo>
                  <a:lnTo>
                    <a:pt x="188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9"/>
            <p:cNvSpPr>
              <a:spLocks/>
            </p:cNvSpPr>
            <p:nvPr/>
          </p:nvSpPr>
          <p:spPr bwMode="auto">
            <a:xfrm>
              <a:off x="2836" y="2171"/>
              <a:ext cx="1144" cy="495"/>
            </a:xfrm>
            <a:custGeom>
              <a:avLst/>
              <a:gdLst>
                <a:gd name="T0" fmla="*/ 0 w 1144"/>
                <a:gd name="T1" fmla="*/ 207 h 495"/>
                <a:gd name="T2" fmla="*/ 918 w 1144"/>
                <a:gd name="T3" fmla="*/ 198 h 495"/>
                <a:gd name="T4" fmla="*/ 1008 w 1144"/>
                <a:gd name="T5" fmla="*/ 495 h 495"/>
                <a:gd name="T6" fmla="*/ 1144 w 1144"/>
                <a:gd name="T7" fmla="*/ 306 h 495"/>
                <a:gd name="T8" fmla="*/ 1052 w 1144"/>
                <a:gd name="T9" fmla="*/ 0 h 495"/>
                <a:gd name="T10" fmla="*/ 43 w 1144"/>
                <a:gd name="T11" fmla="*/ 90 h 495"/>
                <a:gd name="T12" fmla="*/ 0 w 1144"/>
                <a:gd name="T13" fmla="*/ 207 h 495"/>
                <a:gd name="T14" fmla="*/ 0 w 1144"/>
                <a:gd name="T15" fmla="*/ 207 h 49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44"/>
                <a:gd name="T25" fmla="*/ 0 h 495"/>
                <a:gd name="T26" fmla="*/ 1144 w 1144"/>
                <a:gd name="T27" fmla="*/ 495 h 49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44" h="495">
                  <a:moveTo>
                    <a:pt x="0" y="207"/>
                  </a:moveTo>
                  <a:lnTo>
                    <a:pt x="918" y="198"/>
                  </a:lnTo>
                  <a:lnTo>
                    <a:pt x="1008" y="495"/>
                  </a:lnTo>
                  <a:lnTo>
                    <a:pt x="1144" y="306"/>
                  </a:lnTo>
                  <a:lnTo>
                    <a:pt x="1052" y="0"/>
                  </a:lnTo>
                  <a:lnTo>
                    <a:pt x="43" y="90"/>
                  </a:lnTo>
                  <a:lnTo>
                    <a:pt x="0" y="207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28"/>
            <p:cNvSpPr>
              <a:spLocks/>
            </p:cNvSpPr>
            <p:nvPr/>
          </p:nvSpPr>
          <p:spPr bwMode="auto">
            <a:xfrm>
              <a:off x="2746" y="2957"/>
              <a:ext cx="406" cy="291"/>
            </a:xfrm>
            <a:custGeom>
              <a:avLst/>
              <a:gdLst>
                <a:gd name="T0" fmla="*/ 0 w 406"/>
                <a:gd name="T1" fmla="*/ 35 h 291"/>
                <a:gd name="T2" fmla="*/ 214 w 406"/>
                <a:gd name="T3" fmla="*/ 291 h 291"/>
                <a:gd name="T4" fmla="*/ 406 w 406"/>
                <a:gd name="T5" fmla="*/ 279 h 291"/>
                <a:gd name="T6" fmla="*/ 240 w 406"/>
                <a:gd name="T7" fmla="*/ 0 h 291"/>
                <a:gd name="T8" fmla="*/ 0 w 406"/>
                <a:gd name="T9" fmla="*/ 35 h 291"/>
                <a:gd name="T10" fmla="*/ 0 w 406"/>
                <a:gd name="T11" fmla="*/ 35 h 2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6"/>
                <a:gd name="T19" fmla="*/ 0 h 291"/>
                <a:gd name="T20" fmla="*/ 406 w 406"/>
                <a:gd name="T21" fmla="*/ 291 h 29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6" h="291">
                  <a:moveTo>
                    <a:pt x="0" y="35"/>
                  </a:moveTo>
                  <a:lnTo>
                    <a:pt x="214" y="291"/>
                  </a:lnTo>
                  <a:lnTo>
                    <a:pt x="406" y="279"/>
                  </a:lnTo>
                  <a:lnTo>
                    <a:pt x="240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27"/>
            <p:cNvSpPr>
              <a:spLocks/>
            </p:cNvSpPr>
            <p:nvPr/>
          </p:nvSpPr>
          <p:spPr bwMode="auto">
            <a:xfrm>
              <a:off x="964" y="3673"/>
              <a:ext cx="313" cy="361"/>
            </a:xfrm>
            <a:custGeom>
              <a:avLst/>
              <a:gdLst>
                <a:gd name="T0" fmla="*/ 0 w 313"/>
                <a:gd name="T1" fmla="*/ 0 h 361"/>
                <a:gd name="T2" fmla="*/ 304 w 313"/>
                <a:gd name="T3" fmla="*/ 17 h 361"/>
                <a:gd name="T4" fmla="*/ 313 w 313"/>
                <a:gd name="T5" fmla="*/ 361 h 361"/>
                <a:gd name="T6" fmla="*/ 0 w 313"/>
                <a:gd name="T7" fmla="*/ 361 h 361"/>
                <a:gd name="T8" fmla="*/ 0 w 313"/>
                <a:gd name="T9" fmla="*/ 0 h 361"/>
                <a:gd name="T10" fmla="*/ 0 w 313"/>
                <a:gd name="T11" fmla="*/ 0 h 3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3"/>
                <a:gd name="T19" fmla="*/ 0 h 361"/>
                <a:gd name="T20" fmla="*/ 313 w 313"/>
                <a:gd name="T21" fmla="*/ 361 h 3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3" h="361">
                  <a:moveTo>
                    <a:pt x="0" y="0"/>
                  </a:moveTo>
                  <a:lnTo>
                    <a:pt x="304" y="17"/>
                  </a:lnTo>
                  <a:lnTo>
                    <a:pt x="313" y="361"/>
                  </a:lnTo>
                  <a:lnTo>
                    <a:pt x="0" y="3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1320" y="3309"/>
              <a:ext cx="1892" cy="844"/>
            </a:xfrm>
            <a:custGeom>
              <a:avLst/>
              <a:gdLst>
                <a:gd name="T0" fmla="*/ 12 w 1892"/>
                <a:gd name="T1" fmla="*/ 518 h 844"/>
                <a:gd name="T2" fmla="*/ 0 w 1892"/>
                <a:gd name="T3" fmla="*/ 844 h 844"/>
                <a:gd name="T4" fmla="*/ 641 w 1892"/>
                <a:gd name="T5" fmla="*/ 844 h 844"/>
                <a:gd name="T6" fmla="*/ 759 w 1892"/>
                <a:gd name="T7" fmla="*/ 806 h 844"/>
                <a:gd name="T8" fmla="*/ 849 w 1892"/>
                <a:gd name="T9" fmla="*/ 716 h 844"/>
                <a:gd name="T10" fmla="*/ 904 w 1892"/>
                <a:gd name="T11" fmla="*/ 579 h 844"/>
                <a:gd name="T12" fmla="*/ 928 w 1892"/>
                <a:gd name="T13" fmla="*/ 428 h 844"/>
                <a:gd name="T14" fmla="*/ 965 w 1892"/>
                <a:gd name="T15" fmla="*/ 253 h 844"/>
                <a:gd name="T16" fmla="*/ 1029 w 1892"/>
                <a:gd name="T17" fmla="*/ 201 h 844"/>
                <a:gd name="T18" fmla="*/ 1145 w 1892"/>
                <a:gd name="T19" fmla="*/ 183 h 844"/>
                <a:gd name="T20" fmla="*/ 1542 w 1892"/>
                <a:gd name="T21" fmla="*/ 183 h 844"/>
                <a:gd name="T22" fmla="*/ 1640 w 1892"/>
                <a:gd name="T23" fmla="*/ 236 h 844"/>
                <a:gd name="T24" fmla="*/ 1695 w 1892"/>
                <a:gd name="T25" fmla="*/ 320 h 844"/>
                <a:gd name="T26" fmla="*/ 1765 w 1892"/>
                <a:gd name="T27" fmla="*/ 454 h 844"/>
                <a:gd name="T28" fmla="*/ 1892 w 1892"/>
                <a:gd name="T29" fmla="*/ 535 h 844"/>
                <a:gd name="T30" fmla="*/ 1794 w 1892"/>
                <a:gd name="T31" fmla="*/ 29 h 844"/>
                <a:gd name="T32" fmla="*/ 867 w 1892"/>
                <a:gd name="T33" fmla="*/ 0 h 844"/>
                <a:gd name="T34" fmla="*/ 678 w 1892"/>
                <a:gd name="T35" fmla="*/ 390 h 844"/>
                <a:gd name="T36" fmla="*/ 580 w 1892"/>
                <a:gd name="T37" fmla="*/ 471 h 844"/>
                <a:gd name="T38" fmla="*/ 12 w 1892"/>
                <a:gd name="T39" fmla="*/ 518 h 844"/>
                <a:gd name="T40" fmla="*/ 12 w 1892"/>
                <a:gd name="T41" fmla="*/ 518 h 8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92"/>
                <a:gd name="T64" fmla="*/ 0 h 844"/>
                <a:gd name="T65" fmla="*/ 1892 w 1892"/>
                <a:gd name="T66" fmla="*/ 844 h 84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92" h="844">
                  <a:moveTo>
                    <a:pt x="12" y="518"/>
                  </a:moveTo>
                  <a:lnTo>
                    <a:pt x="0" y="844"/>
                  </a:lnTo>
                  <a:lnTo>
                    <a:pt x="641" y="844"/>
                  </a:lnTo>
                  <a:lnTo>
                    <a:pt x="759" y="806"/>
                  </a:lnTo>
                  <a:lnTo>
                    <a:pt x="849" y="716"/>
                  </a:lnTo>
                  <a:lnTo>
                    <a:pt x="904" y="579"/>
                  </a:lnTo>
                  <a:lnTo>
                    <a:pt x="928" y="428"/>
                  </a:lnTo>
                  <a:lnTo>
                    <a:pt x="965" y="253"/>
                  </a:lnTo>
                  <a:lnTo>
                    <a:pt x="1029" y="201"/>
                  </a:lnTo>
                  <a:lnTo>
                    <a:pt x="1145" y="183"/>
                  </a:lnTo>
                  <a:lnTo>
                    <a:pt x="1542" y="183"/>
                  </a:lnTo>
                  <a:lnTo>
                    <a:pt x="1640" y="236"/>
                  </a:lnTo>
                  <a:lnTo>
                    <a:pt x="1695" y="320"/>
                  </a:lnTo>
                  <a:lnTo>
                    <a:pt x="1765" y="454"/>
                  </a:lnTo>
                  <a:lnTo>
                    <a:pt x="1892" y="535"/>
                  </a:lnTo>
                  <a:lnTo>
                    <a:pt x="1794" y="29"/>
                  </a:lnTo>
                  <a:lnTo>
                    <a:pt x="867" y="0"/>
                  </a:lnTo>
                  <a:lnTo>
                    <a:pt x="678" y="390"/>
                  </a:lnTo>
                  <a:lnTo>
                    <a:pt x="580" y="471"/>
                  </a:lnTo>
                  <a:lnTo>
                    <a:pt x="12" y="518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3302" y="3888"/>
              <a:ext cx="1009" cy="1694"/>
            </a:xfrm>
            <a:custGeom>
              <a:avLst/>
              <a:gdLst>
                <a:gd name="T0" fmla="*/ 189 w 1009"/>
                <a:gd name="T1" fmla="*/ 0 h 1694"/>
                <a:gd name="T2" fmla="*/ 0 w 1009"/>
                <a:gd name="T3" fmla="*/ 47 h 1694"/>
                <a:gd name="T4" fmla="*/ 206 w 1009"/>
                <a:gd name="T5" fmla="*/ 201 h 1694"/>
                <a:gd name="T6" fmla="*/ 415 w 1009"/>
                <a:gd name="T7" fmla="*/ 201 h 1694"/>
                <a:gd name="T8" fmla="*/ 586 w 1009"/>
                <a:gd name="T9" fmla="*/ 274 h 1694"/>
                <a:gd name="T10" fmla="*/ 719 w 1009"/>
                <a:gd name="T11" fmla="*/ 399 h 1694"/>
                <a:gd name="T12" fmla="*/ 791 w 1009"/>
                <a:gd name="T13" fmla="*/ 573 h 1694"/>
                <a:gd name="T14" fmla="*/ 791 w 1009"/>
                <a:gd name="T15" fmla="*/ 1685 h 1694"/>
                <a:gd name="T16" fmla="*/ 1009 w 1009"/>
                <a:gd name="T17" fmla="*/ 1694 h 1694"/>
                <a:gd name="T18" fmla="*/ 988 w 1009"/>
                <a:gd name="T19" fmla="*/ 346 h 1694"/>
                <a:gd name="T20" fmla="*/ 586 w 1009"/>
                <a:gd name="T21" fmla="*/ 29 h 1694"/>
                <a:gd name="T22" fmla="*/ 189 w 1009"/>
                <a:gd name="T23" fmla="*/ 0 h 1694"/>
                <a:gd name="T24" fmla="*/ 189 w 1009"/>
                <a:gd name="T25" fmla="*/ 0 h 16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09"/>
                <a:gd name="T40" fmla="*/ 0 h 1694"/>
                <a:gd name="T41" fmla="*/ 1009 w 1009"/>
                <a:gd name="T42" fmla="*/ 1694 h 16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09" h="1694">
                  <a:moveTo>
                    <a:pt x="189" y="0"/>
                  </a:moveTo>
                  <a:lnTo>
                    <a:pt x="0" y="47"/>
                  </a:lnTo>
                  <a:lnTo>
                    <a:pt x="206" y="201"/>
                  </a:lnTo>
                  <a:lnTo>
                    <a:pt x="415" y="201"/>
                  </a:lnTo>
                  <a:lnTo>
                    <a:pt x="586" y="274"/>
                  </a:lnTo>
                  <a:lnTo>
                    <a:pt x="719" y="399"/>
                  </a:lnTo>
                  <a:lnTo>
                    <a:pt x="791" y="573"/>
                  </a:lnTo>
                  <a:lnTo>
                    <a:pt x="791" y="1685"/>
                  </a:lnTo>
                  <a:lnTo>
                    <a:pt x="1009" y="1694"/>
                  </a:lnTo>
                  <a:lnTo>
                    <a:pt x="988" y="346"/>
                  </a:lnTo>
                  <a:lnTo>
                    <a:pt x="586" y="29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4102" y="5628"/>
              <a:ext cx="235" cy="352"/>
            </a:xfrm>
            <a:custGeom>
              <a:avLst/>
              <a:gdLst>
                <a:gd name="T0" fmla="*/ 0 w 235"/>
                <a:gd name="T1" fmla="*/ 35 h 352"/>
                <a:gd name="T2" fmla="*/ 0 w 235"/>
                <a:gd name="T3" fmla="*/ 352 h 352"/>
                <a:gd name="T4" fmla="*/ 235 w 235"/>
                <a:gd name="T5" fmla="*/ 352 h 352"/>
                <a:gd name="T6" fmla="*/ 235 w 235"/>
                <a:gd name="T7" fmla="*/ 0 h 352"/>
                <a:gd name="T8" fmla="*/ 0 w 235"/>
                <a:gd name="T9" fmla="*/ 35 h 352"/>
                <a:gd name="T10" fmla="*/ 0 w 235"/>
                <a:gd name="T11" fmla="*/ 35 h 3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5"/>
                <a:gd name="T19" fmla="*/ 0 h 352"/>
                <a:gd name="T20" fmla="*/ 235 w 235"/>
                <a:gd name="T21" fmla="*/ 352 h 3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5" h="352">
                  <a:moveTo>
                    <a:pt x="0" y="35"/>
                  </a:moveTo>
                  <a:lnTo>
                    <a:pt x="0" y="352"/>
                  </a:lnTo>
                  <a:lnTo>
                    <a:pt x="235" y="352"/>
                  </a:lnTo>
                  <a:lnTo>
                    <a:pt x="235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94" y="2000"/>
              <a:ext cx="1214" cy="809"/>
            </a:xfrm>
            <a:custGeom>
              <a:avLst/>
              <a:gdLst>
                <a:gd name="T0" fmla="*/ 209 w 1214"/>
                <a:gd name="T1" fmla="*/ 529 h 809"/>
                <a:gd name="T2" fmla="*/ 168 w 1214"/>
                <a:gd name="T3" fmla="*/ 488 h 809"/>
                <a:gd name="T4" fmla="*/ 159 w 1214"/>
                <a:gd name="T5" fmla="*/ 471 h 809"/>
                <a:gd name="T6" fmla="*/ 154 w 1214"/>
                <a:gd name="T7" fmla="*/ 445 h 809"/>
                <a:gd name="T8" fmla="*/ 148 w 1214"/>
                <a:gd name="T9" fmla="*/ 398 h 809"/>
                <a:gd name="T10" fmla="*/ 154 w 1214"/>
                <a:gd name="T11" fmla="*/ 357 h 809"/>
                <a:gd name="T12" fmla="*/ 159 w 1214"/>
                <a:gd name="T13" fmla="*/ 337 h 809"/>
                <a:gd name="T14" fmla="*/ 168 w 1214"/>
                <a:gd name="T15" fmla="*/ 314 h 809"/>
                <a:gd name="T16" fmla="*/ 180 w 1214"/>
                <a:gd name="T17" fmla="*/ 299 h 809"/>
                <a:gd name="T18" fmla="*/ 200 w 1214"/>
                <a:gd name="T19" fmla="*/ 279 h 809"/>
                <a:gd name="T20" fmla="*/ 244 w 1214"/>
                <a:gd name="T21" fmla="*/ 276 h 809"/>
                <a:gd name="T22" fmla="*/ 1214 w 1214"/>
                <a:gd name="T23" fmla="*/ 366 h 809"/>
                <a:gd name="T24" fmla="*/ 301 w 1214"/>
                <a:gd name="T25" fmla="*/ 17 h 809"/>
                <a:gd name="T26" fmla="*/ 157 w 1214"/>
                <a:gd name="T27" fmla="*/ 8 h 809"/>
                <a:gd name="T28" fmla="*/ 125 w 1214"/>
                <a:gd name="T29" fmla="*/ 37 h 809"/>
                <a:gd name="T30" fmla="*/ 104 w 1214"/>
                <a:gd name="T31" fmla="*/ 61 h 809"/>
                <a:gd name="T32" fmla="*/ 84 w 1214"/>
                <a:gd name="T33" fmla="*/ 84 h 809"/>
                <a:gd name="T34" fmla="*/ 67 w 1214"/>
                <a:gd name="T35" fmla="*/ 113 h 809"/>
                <a:gd name="T36" fmla="*/ 49 w 1214"/>
                <a:gd name="T37" fmla="*/ 142 h 809"/>
                <a:gd name="T38" fmla="*/ 38 w 1214"/>
                <a:gd name="T39" fmla="*/ 174 h 809"/>
                <a:gd name="T40" fmla="*/ 32 w 1214"/>
                <a:gd name="T41" fmla="*/ 192 h 809"/>
                <a:gd name="T42" fmla="*/ 23 w 1214"/>
                <a:gd name="T43" fmla="*/ 209 h 809"/>
                <a:gd name="T44" fmla="*/ 20 w 1214"/>
                <a:gd name="T45" fmla="*/ 229 h 809"/>
                <a:gd name="T46" fmla="*/ 15 w 1214"/>
                <a:gd name="T47" fmla="*/ 244 h 809"/>
                <a:gd name="T48" fmla="*/ 12 w 1214"/>
                <a:gd name="T49" fmla="*/ 264 h 809"/>
                <a:gd name="T50" fmla="*/ 9 w 1214"/>
                <a:gd name="T51" fmla="*/ 285 h 809"/>
                <a:gd name="T52" fmla="*/ 6 w 1214"/>
                <a:gd name="T53" fmla="*/ 305 h 809"/>
                <a:gd name="T54" fmla="*/ 0 w 1214"/>
                <a:gd name="T55" fmla="*/ 384 h 809"/>
                <a:gd name="T56" fmla="*/ 0 w 1214"/>
                <a:gd name="T57" fmla="*/ 445 h 809"/>
                <a:gd name="T58" fmla="*/ 6 w 1214"/>
                <a:gd name="T59" fmla="*/ 486 h 809"/>
                <a:gd name="T60" fmla="*/ 9 w 1214"/>
                <a:gd name="T61" fmla="*/ 509 h 809"/>
                <a:gd name="T62" fmla="*/ 12 w 1214"/>
                <a:gd name="T63" fmla="*/ 535 h 809"/>
                <a:gd name="T64" fmla="*/ 20 w 1214"/>
                <a:gd name="T65" fmla="*/ 558 h 809"/>
                <a:gd name="T66" fmla="*/ 26 w 1214"/>
                <a:gd name="T67" fmla="*/ 584 h 809"/>
                <a:gd name="T68" fmla="*/ 35 w 1214"/>
                <a:gd name="T69" fmla="*/ 611 h 809"/>
                <a:gd name="T70" fmla="*/ 46 w 1214"/>
                <a:gd name="T71" fmla="*/ 634 h 809"/>
                <a:gd name="T72" fmla="*/ 55 w 1214"/>
                <a:gd name="T73" fmla="*/ 660 h 809"/>
                <a:gd name="T74" fmla="*/ 70 w 1214"/>
                <a:gd name="T75" fmla="*/ 680 h 809"/>
                <a:gd name="T76" fmla="*/ 81 w 1214"/>
                <a:gd name="T77" fmla="*/ 701 h 809"/>
                <a:gd name="T78" fmla="*/ 96 w 1214"/>
                <a:gd name="T79" fmla="*/ 721 h 809"/>
                <a:gd name="T80" fmla="*/ 110 w 1214"/>
                <a:gd name="T81" fmla="*/ 739 h 809"/>
                <a:gd name="T82" fmla="*/ 125 w 1214"/>
                <a:gd name="T83" fmla="*/ 756 h 809"/>
                <a:gd name="T84" fmla="*/ 157 w 1214"/>
                <a:gd name="T85" fmla="*/ 782 h 809"/>
                <a:gd name="T86" fmla="*/ 191 w 1214"/>
                <a:gd name="T87" fmla="*/ 800 h 809"/>
                <a:gd name="T88" fmla="*/ 301 w 1214"/>
                <a:gd name="T89" fmla="*/ 779 h 809"/>
                <a:gd name="T90" fmla="*/ 1214 w 1214"/>
                <a:gd name="T91" fmla="*/ 433 h 809"/>
                <a:gd name="T92" fmla="*/ 244 w 1214"/>
                <a:gd name="T93" fmla="*/ 529 h 80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214"/>
                <a:gd name="T142" fmla="*/ 0 h 809"/>
                <a:gd name="T143" fmla="*/ 1214 w 1214"/>
                <a:gd name="T144" fmla="*/ 809 h 80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214" h="809">
                  <a:moveTo>
                    <a:pt x="244" y="529"/>
                  </a:moveTo>
                  <a:lnTo>
                    <a:pt x="209" y="529"/>
                  </a:lnTo>
                  <a:lnTo>
                    <a:pt x="180" y="509"/>
                  </a:lnTo>
                  <a:lnTo>
                    <a:pt x="168" y="488"/>
                  </a:lnTo>
                  <a:lnTo>
                    <a:pt x="162" y="480"/>
                  </a:lnTo>
                  <a:lnTo>
                    <a:pt x="159" y="471"/>
                  </a:lnTo>
                  <a:lnTo>
                    <a:pt x="154" y="459"/>
                  </a:lnTo>
                  <a:lnTo>
                    <a:pt x="154" y="445"/>
                  </a:lnTo>
                  <a:lnTo>
                    <a:pt x="148" y="424"/>
                  </a:lnTo>
                  <a:lnTo>
                    <a:pt x="148" y="398"/>
                  </a:lnTo>
                  <a:lnTo>
                    <a:pt x="151" y="372"/>
                  </a:lnTo>
                  <a:lnTo>
                    <a:pt x="154" y="357"/>
                  </a:lnTo>
                  <a:lnTo>
                    <a:pt x="154" y="346"/>
                  </a:lnTo>
                  <a:lnTo>
                    <a:pt x="159" y="337"/>
                  </a:lnTo>
                  <a:lnTo>
                    <a:pt x="162" y="325"/>
                  </a:lnTo>
                  <a:lnTo>
                    <a:pt x="168" y="314"/>
                  </a:lnTo>
                  <a:lnTo>
                    <a:pt x="174" y="305"/>
                  </a:lnTo>
                  <a:lnTo>
                    <a:pt x="180" y="299"/>
                  </a:lnTo>
                  <a:lnTo>
                    <a:pt x="186" y="291"/>
                  </a:lnTo>
                  <a:lnTo>
                    <a:pt x="200" y="279"/>
                  </a:lnTo>
                  <a:lnTo>
                    <a:pt x="215" y="273"/>
                  </a:lnTo>
                  <a:lnTo>
                    <a:pt x="244" y="276"/>
                  </a:lnTo>
                  <a:lnTo>
                    <a:pt x="301" y="273"/>
                  </a:lnTo>
                  <a:lnTo>
                    <a:pt x="1214" y="366"/>
                  </a:lnTo>
                  <a:lnTo>
                    <a:pt x="1214" y="215"/>
                  </a:lnTo>
                  <a:lnTo>
                    <a:pt x="301" y="17"/>
                  </a:lnTo>
                  <a:lnTo>
                    <a:pt x="183" y="0"/>
                  </a:lnTo>
                  <a:lnTo>
                    <a:pt x="157" y="8"/>
                  </a:lnTo>
                  <a:lnTo>
                    <a:pt x="133" y="29"/>
                  </a:lnTo>
                  <a:lnTo>
                    <a:pt x="125" y="37"/>
                  </a:lnTo>
                  <a:lnTo>
                    <a:pt x="116" y="46"/>
                  </a:lnTo>
                  <a:lnTo>
                    <a:pt x="104" y="61"/>
                  </a:lnTo>
                  <a:lnTo>
                    <a:pt x="96" y="72"/>
                  </a:lnTo>
                  <a:lnTo>
                    <a:pt x="84" y="84"/>
                  </a:lnTo>
                  <a:lnTo>
                    <a:pt x="75" y="98"/>
                  </a:lnTo>
                  <a:lnTo>
                    <a:pt x="67" y="113"/>
                  </a:lnTo>
                  <a:lnTo>
                    <a:pt x="58" y="125"/>
                  </a:lnTo>
                  <a:lnTo>
                    <a:pt x="49" y="142"/>
                  </a:lnTo>
                  <a:lnTo>
                    <a:pt x="44" y="160"/>
                  </a:lnTo>
                  <a:lnTo>
                    <a:pt x="38" y="174"/>
                  </a:lnTo>
                  <a:lnTo>
                    <a:pt x="32" y="183"/>
                  </a:lnTo>
                  <a:lnTo>
                    <a:pt x="32" y="192"/>
                  </a:lnTo>
                  <a:lnTo>
                    <a:pt x="26" y="200"/>
                  </a:lnTo>
                  <a:lnTo>
                    <a:pt x="23" y="209"/>
                  </a:lnTo>
                  <a:lnTo>
                    <a:pt x="20" y="218"/>
                  </a:lnTo>
                  <a:lnTo>
                    <a:pt x="20" y="229"/>
                  </a:lnTo>
                  <a:lnTo>
                    <a:pt x="20" y="235"/>
                  </a:lnTo>
                  <a:lnTo>
                    <a:pt x="15" y="244"/>
                  </a:lnTo>
                  <a:lnTo>
                    <a:pt x="15" y="256"/>
                  </a:lnTo>
                  <a:lnTo>
                    <a:pt x="12" y="264"/>
                  </a:lnTo>
                  <a:lnTo>
                    <a:pt x="12" y="273"/>
                  </a:lnTo>
                  <a:lnTo>
                    <a:pt x="9" y="285"/>
                  </a:lnTo>
                  <a:lnTo>
                    <a:pt x="6" y="293"/>
                  </a:lnTo>
                  <a:lnTo>
                    <a:pt x="6" y="305"/>
                  </a:lnTo>
                  <a:lnTo>
                    <a:pt x="3" y="340"/>
                  </a:lnTo>
                  <a:lnTo>
                    <a:pt x="0" y="384"/>
                  </a:lnTo>
                  <a:lnTo>
                    <a:pt x="0" y="424"/>
                  </a:lnTo>
                  <a:lnTo>
                    <a:pt x="0" y="445"/>
                  </a:lnTo>
                  <a:lnTo>
                    <a:pt x="3" y="462"/>
                  </a:lnTo>
                  <a:lnTo>
                    <a:pt x="6" y="486"/>
                  </a:lnTo>
                  <a:lnTo>
                    <a:pt x="6" y="497"/>
                  </a:lnTo>
                  <a:lnTo>
                    <a:pt x="9" y="509"/>
                  </a:lnTo>
                  <a:lnTo>
                    <a:pt x="9" y="520"/>
                  </a:lnTo>
                  <a:lnTo>
                    <a:pt x="12" y="535"/>
                  </a:lnTo>
                  <a:lnTo>
                    <a:pt x="15" y="547"/>
                  </a:lnTo>
                  <a:lnTo>
                    <a:pt x="20" y="558"/>
                  </a:lnTo>
                  <a:lnTo>
                    <a:pt x="20" y="570"/>
                  </a:lnTo>
                  <a:lnTo>
                    <a:pt x="26" y="584"/>
                  </a:lnTo>
                  <a:lnTo>
                    <a:pt x="29" y="596"/>
                  </a:lnTo>
                  <a:lnTo>
                    <a:pt x="35" y="611"/>
                  </a:lnTo>
                  <a:lnTo>
                    <a:pt x="41" y="622"/>
                  </a:lnTo>
                  <a:lnTo>
                    <a:pt x="46" y="634"/>
                  </a:lnTo>
                  <a:lnTo>
                    <a:pt x="49" y="648"/>
                  </a:lnTo>
                  <a:lnTo>
                    <a:pt x="55" y="660"/>
                  </a:lnTo>
                  <a:lnTo>
                    <a:pt x="64" y="666"/>
                  </a:lnTo>
                  <a:lnTo>
                    <a:pt x="70" y="680"/>
                  </a:lnTo>
                  <a:lnTo>
                    <a:pt x="75" y="692"/>
                  </a:lnTo>
                  <a:lnTo>
                    <a:pt x="81" y="701"/>
                  </a:lnTo>
                  <a:lnTo>
                    <a:pt x="90" y="712"/>
                  </a:lnTo>
                  <a:lnTo>
                    <a:pt x="96" y="721"/>
                  </a:lnTo>
                  <a:lnTo>
                    <a:pt x="104" y="730"/>
                  </a:lnTo>
                  <a:lnTo>
                    <a:pt x="110" y="739"/>
                  </a:lnTo>
                  <a:lnTo>
                    <a:pt x="119" y="747"/>
                  </a:lnTo>
                  <a:lnTo>
                    <a:pt x="125" y="756"/>
                  </a:lnTo>
                  <a:lnTo>
                    <a:pt x="139" y="771"/>
                  </a:lnTo>
                  <a:lnTo>
                    <a:pt x="157" y="782"/>
                  </a:lnTo>
                  <a:lnTo>
                    <a:pt x="174" y="794"/>
                  </a:lnTo>
                  <a:lnTo>
                    <a:pt x="191" y="800"/>
                  </a:lnTo>
                  <a:lnTo>
                    <a:pt x="206" y="809"/>
                  </a:lnTo>
                  <a:lnTo>
                    <a:pt x="301" y="779"/>
                  </a:lnTo>
                  <a:lnTo>
                    <a:pt x="1214" y="582"/>
                  </a:lnTo>
                  <a:lnTo>
                    <a:pt x="1214" y="433"/>
                  </a:lnTo>
                  <a:lnTo>
                    <a:pt x="301" y="526"/>
                  </a:lnTo>
                  <a:lnTo>
                    <a:pt x="244" y="5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2436" y="2087"/>
              <a:ext cx="501" cy="870"/>
            </a:xfrm>
            <a:custGeom>
              <a:avLst/>
              <a:gdLst>
                <a:gd name="T0" fmla="*/ 0 w 501"/>
                <a:gd name="T1" fmla="*/ 829 h 870"/>
                <a:gd name="T2" fmla="*/ 0 w 501"/>
                <a:gd name="T3" fmla="*/ 169 h 870"/>
                <a:gd name="T4" fmla="*/ 23 w 501"/>
                <a:gd name="T5" fmla="*/ 73 h 870"/>
                <a:gd name="T6" fmla="*/ 61 w 501"/>
                <a:gd name="T7" fmla="*/ 35 h 870"/>
                <a:gd name="T8" fmla="*/ 107 w 501"/>
                <a:gd name="T9" fmla="*/ 17 h 870"/>
                <a:gd name="T10" fmla="*/ 168 w 501"/>
                <a:gd name="T11" fmla="*/ 6 h 870"/>
                <a:gd name="T12" fmla="*/ 258 w 501"/>
                <a:gd name="T13" fmla="*/ 0 h 870"/>
                <a:gd name="T14" fmla="*/ 348 w 501"/>
                <a:gd name="T15" fmla="*/ 14 h 870"/>
                <a:gd name="T16" fmla="*/ 406 w 501"/>
                <a:gd name="T17" fmla="*/ 35 h 870"/>
                <a:gd name="T18" fmla="*/ 458 w 501"/>
                <a:gd name="T19" fmla="*/ 81 h 870"/>
                <a:gd name="T20" fmla="*/ 490 w 501"/>
                <a:gd name="T21" fmla="*/ 169 h 870"/>
                <a:gd name="T22" fmla="*/ 501 w 501"/>
                <a:gd name="T23" fmla="*/ 244 h 870"/>
                <a:gd name="T24" fmla="*/ 501 w 501"/>
                <a:gd name="T25" fmla="*/ 855 h 870"/>
                <a:gd name="T26" fmla="*/ 351 w 501"/>
                <a:gd name="T27" fmla="*/ 855 h 870"/>
                <a:gd name="T28" fmla="*/ 351 w 501"/>
                <a:gd name="T29" fmla="*/ 218 h 870"/>
                <a:gd name="T30" fmla="*/ 136 w 501"/>
                <a:gd name="T31" fmla="*/ 218 h 870"/>
                <a:gd name="T32" fmla="*/ 136 w 501"/>
                <a:gd name="T33" fmla="*/ 870 h 870"/>
                <a:gd name="T34" fmla="*/ 0 w 501"/>
                <a:gd name="T35" fmla="*/ 829 h 870"/>
                <a:gd name="T36" fmla="*/ 0 w 501"/>
                <a:gd name="T37" fmla="*/ 829 h 87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01"/>
                <a:gd name="T58" fmla="*/ 0 h 870"/>
                <a:gd name="T59" fmla="*/ 501 w 501"/>
                <a:gd name="T60" fmla="*/ 870 h 87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01" h="870">
                  <a:moveTo>
                    <a:pt x="0" y="829"/>
                  </a:moveTo>
                  <a:lnTo>
                    <a:pt x="0" y="169"/>
                  </a:lnTo>
                  <a:lnTo>
                    <a:pt x="23" y="73"/>
                  </a:lnTo>
                  <a:lnTo>
                    <a:pt x="61" y="35"/>
                  </a:lnTo>
                  <a:lnTo>
                    <a:pt x="107" y="17"/>
                  </a:lnTo>
                  <a:lnTo>
                    <a:pt x="168" y="6"/>
                  </a:lnTo>
                  <a:lnTo>
                    <a:pt x="258" y="0"/>
                  </a:lnTo>
                  <a:lnTo>
                    <a:pt x="348" y="14"/>
                  </a:lnTo>
                  <a:lnTo>
                    <a:pt x="406" y="35"/>
                  </a:lnTo>
                  <a:lnTo>
                    <a:pt x="458" y="81"/>
                  </a:lnTo>
                  <a:lnTo>
                    <a:pt x="490" y="169"/>
                  </a:lnTo>
                  <a:lnTo>
                    <a:pt x="501" y="244"/>
                  </a:lnTo>
                  <a:lnTo>
                    <a:pt x="501" y="855"/>
                  </a:lnTo>
                  <a:lnTo>
                    <a:pt x="351" y="855"/>
                  </a:lnTo>
                  <a:lnTo>
                    <a:pt x="351" y="218"/>
                  </a:lnTo>
                  <a:lnTo>
                    <a:pt x="136" y="218"/>
                  </a:lnTo>
                  <a:lnTo>
                    <a:pt x="136" y="870"/>
                  </a:lnTo>
                  <a:lnTo>
                    <a:pt x="0" y="8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2818" y="2000"/>
              <a:ext cx="1215" cy="809"/>
            </a:xfrm>
            <a:custGeom>
              <a:avLst/>
              <a:gdLst>
                <a:gd name="T0" fmla="*/ 1006 w 1215"/>
                <a:gd name="T1" fmla="*/ 529 h 809"/>
                <a:gd name="T2" fmla="*/ 1044 w 1215"/>
                <a:gd name="T3" fmla="*/ 488 h 809"/>
                <a:gd name="T4" fmla="*/ 1052 w 1215"/>
                <a:gd name="T5" fmla="*/ 471 h 809"/>
                <a:gd name="T6" fmla="*/ 1061 w 1215"/>
                <a:gd name="T7" fmla="*/ 445 h 809"/>
                <a:gd name="T8" fmla="*/ 1064 w 1215"/>
                <a:gd name="T9" fmla="*/ 398 h 809"/>
                <a:gd name="T10" fmla="*/ 1061 w 1215"/>
                <a:gd name="T11" fmla="*/ 357 h 809"/>
                <a:gd name="T12" fmla="*/ 1055 w 1215"/>
                <a:gd name="T13" fmla="*/ 337 h 809"/>
                <a:gd name="T14" fmla="*/ 1047 w 1215"/>
                <a:gd name="T15" fmla="*/ 314 h 809"/>
                <a:gd name="T16" fmla="*/ 1035 w 1215"/>
                <a:gd name="T17" fmla="*/ 299 h 809"/>
                <a:gd name="T18" fmla="*/ 1015 w 1215"/>
                <a:gd name="T19" fmla="*/ 279 h 809"/>
                <a:gd name="T20" fmla="*/ 965 w 1215"/>
                <a:gd name="T21" fmla="*/ 276 h 809"/>
                <a:gd name="T22" fmla="*/ 0 w 1215"/>
                <a:gd name="T23" fmla="*/ 366 h 809"/>
                <a:gd name="T24" fmla="*/ 913 w 1215"/>
                <a:gd name="T25" fmla="*/ 17 h 809"/>
                <a:gd name="T26" fmla="*/ 1055 w 1215"/>
                <a:gd name="T27" fmla="*/ 8 h 809"/>
                <a:gd name="T28" fmla="*/ 1087 w 1215"/>
                <a:gd name="T29" fmla="*/ 37 h 809"/>
                <a:gd name="T30" fmla="*/ 1110 w 1215"/>
                <a:gd name="T31" fmla="*/ 61 h 809"/>
                <a:gd name="T32" fmla="*/ 1128 w 1215"/>
                <a:gd name="T33" fmla="*/ 84 h 809"/>
                <a:gd name="T34" fmla="*/ 1145 w 1215"/>
                <a:gd name="T35" fmla="*/ 113 h 809"/>
                <a:gd name="T36" fmla="*/ 1162 w 1215"/>
                <a:gd name="T37" fmla="*/ 142 h 809"/>
                <a:gd name="T38" fmla="*/ 1174 w 1215"/>
                <a:gd name="T39" fmla="*/ 174 h 809"/>
                <a:gd name="T40" fmla="*/ 1180 w 1215"/>
                <a:gd name="T41" fmla="*/ 192 h 809"/>
                <a:gd name="T42" fmla="*/ 1186 w 1215"/>
                <a:gd name="T43" fmla="*/ 209 h 809"/>
                <a:gd name="T44" fmla="*/ 1191 w 1215"/>
                <a:gd name="T45" fmla="*/ 229 h 809"/>
                <a:gd name="T46" fmla="*/ 1197 w 1215"/>
                <a:gd name="T47" fmla="*/ 244 h 809"/>
                <a:gd name="T48" fmla="*/ 1203 w 1215"/>
                <a:gd name="T49" fmla="*/ 273 h 809"/>
                <a:gd name="T50" fmla="*/ 1206 w 1215"/>
                <a:gd name="T51" fmla="*/ 293 h 809"/>
                <a:gd name="T52" fmla="*/ 1212 w 1215"/>
                <a:gd name="T53" fmla="*/ 340 h 809"/>
                <a:gd name="T54" fmla="*/ 1215 w 1215"/>
                <a:gd name="T55" fmla="*/ 424 h 809"/>
                <a:gd name="T56" fmla="*/ 1212 w 1215"/>
                <a:gd name="T57" fmla="*/ 462 h 809"/>
                <a:gd name="T58" fmla="*/ 1206 w 1215"/>
                <a:gd name="T59" fmla="*/ 497 h 809"/>
                <a:gd name="T60" fmla="*/ 1203 w 1215"/>
                <a:gd name="T61" fmla="*/ 520 h 809"/>
                <a:gd name="T62" fmla="*/ 1197 w 1215"/>
                <a:gd name="T63" fmla="*/ 547 h 809"/>
                <a:gd name="T64" fmla="*/ 1189 w 1215"/>
                <a:gd name="T65" fmla="*/ 570 h 809"/>
                <a:gd name="T66" fmla="*/ 1183 w 1215"/>
                <a:gd name="T67" fmla="*/ 596 h 809"/>
                <a:gd name="T68" fmla="*/ 1171 w 1215"/>
                <a:gd name="T69" fmla="*/ 622 h 809"/>
                <a:gd name="T70" fmla="*/ 1162 w 1215"/>
                <a:gd name="T71" fmla="*/ 648 h 809"/>
                <a:gd name="T72" fmla="*/ 1151 w 1215"/>
                <a:gd name="T73" fmla="*/ 666 h 809"/>
                <a:gd name="T74" fmla="*/ 1139 w 1215"/>
                <a:gd name="T75" fmla="*/ 692 h 809"/>
                <a:gd name="T76" fmla="*/ 1125 w 1215"/>
                <a:gd name="T77" fmla="*/ 712 h 809"/>
                <a:gd name="T78" fmla="*/ 1110 w 1215"/>
                <a:gd name="T79" fmla="*/ 730 h 809"/>
                <a:gd name="T80" fmla="*/ 1093 w 1215"/>
                <a:gd name="T81" fmla="*/ 747 h 809"/>
                <a:gd name="T82" fmla="*/ 1070 w 1215"/>
                <a:gd name="T83" fmla="*/ 771 h 809"/>
                <a:gd name="T84" fmla="*/ 1038 w 1215"/>
                <a:gd name="T85" fmla="*/ 794 h 809"/>
                <a:gd name="T86" fmla="*/ 1006 w 1215"/>
                <a:gd name="T87" fmla="*/ 809 h 809"/>
                <a:gd name="T88" fmla="*/ 0 w 1215"/>
                <a:gd name="T89" fmla="*/ 582 h 809"/>
                <a:gd name="T90" fmla="*/ 913 w 1215"/>
                <a:gd name="T91" fmla="*/ 526 h 809"/>
                <a:gd name="T92" fmla="*/ 965 w 1215"/>
                <a:gd name="T93" fmla="*/ 529 h 80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215"/>
                <a:gd name="T142" fmla="*/ 0 h 809"/>
                <a:gd name="T143" fmla="*/ 1215 w 1215"/>
                <a:gd name="T144" fmla="*/ 809 h 80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215" h="809">
                  <a:moveTo>
                    <a:pt x="965" y="529"/>
                  </a:moveTo>
                  <a:lnTo>
                    <a:pt x="1006" y="529"/>
                  </a:lnTo>
                  <a:lnTo>
                    <a:pt x="1035" y="509"/>
                  </a:lnTo>
                  <a:lnTo>
                    <a:pt x="1044" y="488"/>
                  </a:lnTo>
                  <a:lnTo>
                    <a:pt x="1049" y="480"/>
                  </a:lnTo>
                  <a:lnTo>
                    <a:pt x="1052" y="471"/>
                  </a:lnTo>
                  <a:lnTo>
                    <a:pt x="1058" y="459"/>
                  </a:lnTo>
                  <a:lnTo>
                    <a:pt x="1061" y="445"/>
                  </a:lnTo>
                  <a:lnTo>
                    <a:pt x="1064" y="424"/>
                  </a:lnTo>
                  <a:lnTo>
                    <a:pt x="1064" y="398"/>
                  </a:lnTo>
                  <a:lnTo>
                    <a:pt x="1061" y="372"/>
                  </a:lnTo>
                  <a:lnTo>
                    <a:pt x="1061" y="357"/>
                  </a:lnTo>
                  <a:lnTo>
                    <a:pt x="1058" y="346"/>
                  </a:lnTo>
                  <a:lnTo>
                    <a:pt x="1055" y="337"/>
                  </a:lnTo>
                  <a:lnTo>
                    <a:pt x="1049" y="325"/>
                  </a:lnTo>
                  <a:lnTo>
                    <a:pt x="1047" y="314"/>
                  </a:lnTo>
                  <a:lnTo>
                    <a:pt x="1038" y="305"/>
                  </a:lnTo>
                  <a:lnTo>
                    <a:pt x="1035" y="299"/>
                  </a:lnTo>
                  <a:lnTo>
                    <a:pt x="1026" y="291"/>
                  </a:lnTo>
                  <a:lnTo>
                    <a:pt x="1015" y="279"/>
                  </a:lnTo>
                  <a:lnTo>
                    <a:pt x="997" y="273"/>
                  </a:lnTo>
                  <a:lnTo>
                    <a:pt x="965" y="276"/>
                  </a:lnTo>
                  <a:lnTo>
                    <a:pt x="913" y="273"/>
                  </a:lnTo>
                  <a:lnTo>
                    <a:pt x="0" y="366"/>
                  </a:lnTo>
                  <a:lnTo>
                    <a:pt x="0" y="215"/>
                  </a:lnTo>
                  <a:lnTo>
                    <a:pt x="913" y="17"/>
                  </a:lnTo>
                  <a:lnTo>
                    <a:pt x="1032" y="0"/>
                  </a:lnTo>
                  <a:lnTo>
                    <a:pt x="1055" y="8"/>
                  </a:lnTo>
                  <a:lnTo>
                    <a:pt x="1075" y="29"/>
                  </a:lnTo>
                  <a:lnTo>
                    <a:pt x="1087" y="37"/>
                  </a:lnTo>
                  <a:lnTo>
                    <a:pt x="1099" y="46"/>
                  </a:lnTo>
                  <a:lnTo>
                    <a:pt x="1110" y="61"/>
                  </a:lnTo>
                  <a:lnTo>
                    <a:pt x="1119" y="72"/>
                  </a:lnTo>
                  <a:lnTo>
                    <a:pt x="1128" y="84"/>
                  </a:lnTo>
                  <a:lnTo>
                    <a:pt x="1139" y="98"/>
                  </a:lnTo>
                  <a:lnTo>
                    <a:pt x="1145" y="113"/>
                  </a:lnTo>
                  <a:lnTo>
                    <a:pt x="1154" y="125"/>
                  </a:lnTo>
                  <a:lnTo>
                    <a:pt x="1162" y="142"/>
                  </a:lnTo>
                  <a:lnTo>
                    <a:pt x="1168" y="160"/>
                  </a:lnTo>
                  <a:lnTo>
                    <a:pt x="1174" y="174"/>
                  </a:lnTo>
                  <a:lnTo>
                    <a:pt x="1177" y="183"/>
                  </a:lnTo>
                  <a:lnTo>
                    <a:pt x="1180" y="192"/>
                  </a:lnTo>
                  <a:lnTo>
                    <a:pt x="1183" y="200"/>
                  </a:lnTo>
                  <a:lnTo>
                    <a:pt x="1186" y="209"/>
                  </a:lnTo>
                  <a:lnTo>
                    <a:pt x="1189" y="218"/>
                  </a:lnTo>
                  <a:lnTo>
                    <a:pt x="1191" y="229"/>
                  </a:lnTo>
                  <a:lnTo>
                    <a:pt x="1194" y="235"/>
                  </a:lnTo>
                  <a:lnTo>
                    <a:pt x="1197" y="244"/>
                  </a:lnTo>
                  <a:lnTo>
                    <a:pt x="1200" y="264"/>
                  </a:lnTo>
                  <a:lnTo>
                    <a:pt x="1203" y="273"/>
                  </a:lnTo>
                  <a:lnTo>
                    <a:pt x="1203" y="285"/>
                  </a:lnTo>
                  <a:lnTo>
                    <a:pt x="1206" y="293"/>
                  </a:lnTo>
                  <a:lnTo>
                    <a:pt x="1206" y="305"/>
                  </a:lnTo>
                  <a:lnTo>
                    <a:pt x="1212" y="340"/>
                  </a:lnTo>
                  <a:lnTo>
                    <a:pt x="1215" y="384"/>
                  </a:lnTo>
                  <a:lnTo>
                    <a:pt x="1215" y="424"/>
                  </a:lnTo>
                  <a:lnTo>
                    <a:pt x="1215" y="445"/>
                  </a:lnTo>
                  <a:lnTo>
                    <a:pt x="1212" y="462"/>
                  </a:lnTo>
                  <a:lnTo>
                    <a:pt x="1209" y="486"/>
                  </a:lnTo>
                  <a:lnTo>
                    <a:pt x="1206" y="497"/>
                  </a:lnTo>
                  <a:lnTo>
                    <a:pt x="1206" y="509"/>
                  </a:lnTo>
                  <a:lnTo>
                    <a:pt x="1203" y="520"/>
                  </a:lnTo>
                  <a:lnTo>
                    <a:pt x="1200" y="535"/>
                  </a:lnTo>
                  <a:lnTo>
                    <a:pt x="1197" y="547"/>
                  </a:lnTo>
                  <a:lnTo>
                    <a:pt x="1194" y="558"/>
                  </a:lnTo>
                  <a:lnTo>
                    <a:pt x="1189" y="570"/>
                  </a:lnTo>
                  <a:lnTo>
                    <a:pt x="1186" y="584"/>
                  </a:lnTo>
                  <a:lnTo>
                    <a:pt x="1183" y="596"/>
                  </a:lnTo>
                  <a:lnTo>
                    <a:pt x="1177" y="611"/>
                  </a:lnTo>
                  <a:lnTo>
                    <a:pt x="1171" y="622"/>
                  </a:lnTo>
                  <a:lnTo>
                    <a:pt x="1165" y="634"/>
                  </a:lnTo>
                  <a:lnTo>
                    <a:pt x="1162" y="648"/>
                  </a:lnTo>
                  <a:lnTo>
                    <a:pt x="1157" y="660"/>
                  </a:lnTo>
                  <a:lnTo>
                    <a:pt x="1151" y="666"/>
                  </a:lnTo>
                  <a:lnTo>
                    <a:pt x="1145" y="680"/>
                  </a:lnTo>
                  <a:lnTo>
                    <a:pt x="1139" y="692"/>
                  </a:lnTo>
                  <a:lnTo>
                    <a:pt x="1131" y="701"/>
                  </a:lnTo>
                  <a:lnTo>
                    <a:pt x="1125" y="712"/>
                  </a:lnTo>
                  <a:lnTo>
                    <a:pt x="1116" y="721"/>
                  </a:lnTo>
                  <a:lnTo>
                    <a:pt x="1110" y="730"/>
                  </a:lnTo>
                  <a:lnTo>
                    <a:pt x="1102" y="739"/>
                  </a:lnTo>
                  <a:lnTo>
                    <a:pt x="1093" y="747"/>
                  </a:lnTo>
                  <a:lnTo>
                    <a:pt x="1087" y="756"/>
                  </a:lnTo>
                  <a:lnTo>
                    <a:pt x="1070" y="771"/>
                  </a:lnTo>
                  <a:lnTo>
                    <a:pt x="1055" y="782"/>
                  </a:lnTo>
                  <a:lnTo>
                    <a:pt x="1038" y="794"/>
                  </a:lnTo>
                  <a:lnTo>
                    <a:pt x="1023" y="800"/>
                  </a:lnTo>
                  <a:lnTo>
                    <a:pt x="1006" y="809"/>
                  </a:lnTo>
                  <a:lnTo>
                    <a:pt x="913" y="779"/>
                  </a:lnTo>
                  <a:lnTo>
                    <a:pt x="0" y="582"/>
                  </a:lnTo>
                  <a:lnTo>
                    <a:pt x="0" y="433"/>
                  </a:lnTo>
                  <a:lnTo>
                    <a:pt x="913" y="526"/>
                  </a:lnTo>
                  <a:lnTo>
                    <a:pt x="965" y="5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20"/>
            <p:cNvSpPr>
              <a:spLocks/>
            </p:cNvSpPr>
            <p:nvPr/>
          </p:nvSpPr>
          <p:spPr bwMode="auto">
            <a:xfrm>
              <a:off x="2224" y="2881"/>
              <a:ext cx="844" cy="157"/>
            </a:xfrm>
            <a:custGeom>
              <a:avLst/>
              <a:gdLst>
                <a:gd name="T0" fmla="*/ 0 w 844"/>
                <a:gd name="T1" fmla="*/ 157 h 157"/>
                <a:gd name="T2" fmla="*/ 0 w 844"/>
                <a:gd name="T3" fmla="*/ 0 h 157"/>
                <a:gd name="T4" fmla="*/ 844 w 844"/>
                <a:gd name="T5" fmla="*/ 0 h 157"/>
                <a:gd name="T6" fmla="*/ 844 w 844"/>
                <a:gd name="T7" fmla="*/ 157 h 157"/>
                <a:gd name="T8" fmla="*/ 0 w 844"/>
                <a:gd name="T9" fmla="*/ 157 h 157"/>
                <a:gd name="T10" fmla="*/ 0 w 844"/>
                <a:gd name="T11" fmla="*/ 157 h 1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4"/>
                <a:gd name="T19" fmla="*/ 0 h 157"/>
                <a:gd name="T20" fmla="*/ 844 w 844"/>
                <a:gd name="T21" fmla="*/ 157 h 1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4" h="157">
                  <a:moveTo>
                    <a:pt x="0" y="157"/>
                  </a:moveTo>
                  <a:lnTo>
                    <a:pt x="0" y="0"/>
                  </a:lnTo>
                  <a:lnTo>
                    <a:pt x="844" y="0"/>
                  </a:lnTo>
                  <a:lnTo>
                    <a:pt x="844" y="157"/>
                  </a:lnTo>
                  <a:lnTo>
                    <a:pt x="0" y="1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19"/>
            <p:cNvSpPr>
              <a:spLocks/>
            </p:cNvSpPr>
            <p:nvPr/>
          </p:nvSpPr>
          <p:spPr bwMode="auto">
            <a:xfrm>
              <a:off x="2053" y="2995"/>
              <a:ext cx="339" cy="198"/>
            </a:xfrm>
            <a:custGeom>
              <a:avLst/>
              <a:gdLst>
                <a:gd name="T0" fmla="*/ 0 w 339"/>
                <a:gd name="T1" fmla="*/ 198 h 198"/>
                <a:gd name="T2" fmla="*/ 171 w 339"/>
                <a:gd name="T3" fmla="*/ 0 h 198"/>
                <a:gd name="T4" fmla="*/ 339 w 339"/>
                <a:gd name="T5" fmla="*/ 0 h 198"/>
                <a:gd name="T6" fmla="*/ 171 w 339"/>
                <a:gd name="T7" fmla="*/ 198 h 198"/>
                <a:gd name="T8" fmla="*/ 0 w 339"/>
                <a:gd name="T9" fmla="*/ 198 h 198"/>
                <a:gd name="T10" fmla="*/ 0 w 339"/>
                <a:gd name="T11" fmla="*/ 198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9"/>
                <a:gd name="T19" fmla="*/ 0 h 198"/>
                <a:gd name="T20" fmla="*/ 339 w 339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9" h="198">
                  <a:moveTo>
                    <a:pt x="0" y="198"/>
                  </a:moveTo>
                  <a:lnTo>
                    <a:pt x="171" y="0"/>
                  </a:lnTo>
                  <a:lnTo>
                    <a:pt x="339" y="0"/>
                  </a:lnTo>
                  <a:lnTo>
                    <a:pt x="171" y="198"/>
                  </a:lnTo>
                  <a:lnTo>
                    <a:pt x="0" y="19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18"/>
            <p:cNvSpPr>
              <a:spLocks/>
            </p:cNvSpPr>
            <p:nvPr/>
          </p:nvSpPr>
          <p:spPr bwMode="auto">
            <a:xfrm>
              <a:off x="2053" y="3193"/>
              <a:ext cx="1183" cy="192"/>
            </a:xfrm>
            <a:custGeom>
              <a:avLst/>
              <a:gdLst>
                <a:gd name="T0" fmla="*/ 0 w 1183"/>
                <a:gd name="T1" fmla="*/ 192 h 192"/>
                <a:gd name="T2" fmla="*/ 1183 w 1183"/>
                <a:gd name="T3" fmla="*/ 192 h 192"/>
                <a:gd name="T4" fmla="*/ 1183 w 1183"/>
                <a:gd name="T5" fmla="*/ 0 h 192"/>
                <a:gd name="T6" fmla="*/ 0 w 1183"/>
                <a:gd name="T7" fmla="*/ 0 h 192"/>
                <a:gd name="T8" fmla="*/ 0 w 1183"/>
                <a:gd name="T9" fmla="*/ 192 h 192"/>
                <a:gd name="T10" fmla="*/ 0 w 1183"/>
                <a:gd name="T11" fmla="*/ 192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83"/>
                <a:gd name="T19" fmla="*/ 0 h 192"/>
                <a:gd name="T20" fmla="*/ 1183 w 1183"/>
                <a:gd name="T21" fmla="*/ 192 h 1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83" h="192">
                  <a:moveTo>
                    <a:pt x="0" y="192"/>
                  </a:moveTo>
                  <a:lnTo>
                    <a:pt x="1183" y="192"/>
                  </a:lnTo>
                  <a:lnTo>
                    <a:pt x="1183" y="0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17"/>
            <p:cNvSpPr>
              <a:spLocks/>
            </p:cNvSpPr>
            <p:nvPr/>
          </p:nvSpPr>
          <p:spPr bwMode="auto">
            <a:xfrm>
              <a:off x="2900" y="2995"/>
              <a:ext cx="336" cy="198"/>
            </a:xfrm>
            <a:custGeom>
              <a:avLst/>
              <a:gdLst>
                <a:gd name="T0" fmla="*/ 0 w 336"/>
                <a:gd name="T1" fmla="*/ 0 h 198"/>
                <a:gd name="T2" fmla="*/ 168 w 336"/>
                <a:gd name="T3" fmla="*/ 198 h 198"/>
                <a:gd name="T4" fmla="*/ 336 w 336"/>
                <a:gd name="T5" fmla="*/ 198 h 198"/>
                <a:gd name="T6" fmla="*/ 168 w 336"/>
                <a:gd name="T7" fmla="*/ 0 h 198"/>
                <a:gd name="T8" fmla="*/ 0 w 336"/>
                <a:gd name="T9" fmla="*/ 0 h 198"/>
                <a:gd name="T10" fmla="*/ 0 w 336"/>
                <a:gd name="T11" fmla="*/ 0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198"/>
                <a:gd name="T20" fmla="*/ 336 w 336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198">
                  <a:moveTo>
                    <a:pt x="0" y="0"/>
                  </a:moveTo>
                  <a:lnTo>
                    <a:pt x="168" y="198"/>
                  </a:lnTo>
                  <a:lnTo>
                    <a:pt x="336" y="198"/>
                  </a:lnTo>
                  <a:lnTo>
                    <a:pt x="1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16"/>
            <p:cNvSpPr>
              <a:spLocks/>
            </p:cNvSpPr>
            <p:nvPr/>
          </p:nvSpPr>
          <p:spPr bwMode="auto">
            <a:xfrm>
              <a:off x="900" y="3580"/>
              <a:ext cx="478" cy="1743"/>
            </a:xfrm>
            <a:custGeom>
              <a:avLst/>
              <a:gdLst>
                <a:gd name="T0" fmla="*/ 0 w 478"/>
                <a:gd name="T1" fmla="*/ 0 h 1743"/>
                <a:gd name="T2" fmla="*/ 0 w 478"/>
                <a:gd name="T3" fmla="*/ 1743 h 1743"/>
                <a:gd name="T4" fmla="*/ 139 w 478"/>
                <a:gd name="T5" fmla="*/ 1743 h 1743"/>
                <a:gd name="T6" fmla="*/ 139 w 478"/>
                <a:gd name="T7" fmla="*/ 192 h 1743"/>
                <a:gd name="T8" fmla="*/ 307 w 478"/>
                <a:gd name="T9" fmla="*/ 192 h 1743"/>
                <a:gd name="T10" fmla="*/ 478 w 478"/>
                <a:gd name="T11" fmla="*/ 192 h 1743"/>
                <a:gd name="T12" fmla="*/ 478 w 478"/>
                <a:gd name="T13" fmla="*/ 0 h 1743"/>
                <a:gd name="T14" fmla="*/ 0 w 478"/>
                <a:gd name="T15" fmla="*/ 0 h 1743"/>
                <a:gd name="T16" fmla="*/ 0 w 478"/>
                <a:gd name="T17" fmla="*/ 0 h 17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8"/>
                <a:gd name="T28" fmla="*/ 0 h 1743"/>
                <a:gd name="T29" fmla="*/ 478 w 478"/>
                <a:gd name="T30" fmla="*/ 1743 h 17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8" h="1743">
                  <a:moveTo>
                    <a:pt x="0" y="0"/>
                  </a:moveTo>
                  <a:lnTo>
                    <a:pt x="0" y="1743"/>
                  </a:lnTo>
                  <a:lnTo>
                    <a:pt x="139" y="1743"/>
                  </a:lnTo>
                  <a:lnTo>
                    <a:pt x="139" y="192"/>
                  </a:lnTo>
                  <a:lnTo>
                    <a:pt x="307" y="192"/>
                  </a:lnTo>
                  <a:lnTo>
                    <a:pt x="478" y="192"/>
                  </a:lnTo>
                  <a:lnTo>
                    <a:pt x="4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15"/>
            <p:cNvSpPr>
              <a:spLocks/>
            </p:cNvSpPr>
            <p:nvPr/>
          </p:nvSpPr>
          <p:spPr bwMode="auto">
            <a:xfrm>
              <a:off x="1207" y="3679"/>
              <a:ext cx="171" cy="1379"/>
            </a:xfrm>
            <a:custGeom>
              <a:avLst/>
              <a:gdLst>
                <a:gd name="T0" fmla="*/ 171 w 171"/>
                <a:gd name="T1" fmla="*/ 11 h 1379"/>
                <a:gd name="T2" fmla="*/ 171 w 171"/>
                <a:gd name="T3" fmla="*/ 1379 h 1379"/>
                <a:gd name="T4" fmla="*/ 0 w 171"/>
                <a:gd name="T5" fmla="*/ 1350 h 1379"/>
                <a:gd name="T6" fmla="*/ 0 w 171"/>
                <a:gd name="T7" fmla="*/ 0 h 1379"/>
                <a:gd name="T8" fmla="*/ 171 w 171"/>
                <a:gd name="T9" fmla="*/ 11 h 1379"/>
                <a:gd name="T10" fmla="*/ 171 w 171"/>
                <a:gd name="T11" fmla="*/ 11 h 13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1"/>
                <a:gd name="T19" fmla="*/ 0 h 1379"/>
                <a:gd name="T20" fmla="*/ 171 w 171"/>
                <a:gd name="T21" fmla="*/ 1379 h 13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1" h="1379">
                  <a:moveTo>
                    <a:pt x="171" y="11"/>
                  </a:moveTo>
                  <a:lnTo>
                    <a:pt x="171" y="1379"/>
                  </a:lnTo>
                  <a:lnTo>
                    <a:pt x="0" y="1350"/>
                  </a:lnTo>
                  <a:lnTo>
                    <a:pt x="0" y="0"/>
                  </a:lnTo>
                  <a:lnTo>
                    <a:pt x="171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14"/>
            <p:cNvSpPr>
              <a:spLocks/>
            </p:cNvSpPr>
            <p:nvPr/>
          </p:nvSpPr>
          <p:spPr bwMode="auto">
            <a:xfrm>
              <a:off x="1207" y="3385"/>
              <a:ext cx="1081" cy="579"/>
            </a:xfrm>
            <a:custGeom>
              <a:avLst/>
              <a:gdLst>
                <a:gd name="T0" fmla="*/ 510 w 1081"/>
                <a:gd name="T1" fmla="*/ 387 h 579"/>
                <a:gd name="T2" fmla="*/ 594 w 1081"/>
                <a:gd name="T3" fmla="*/ 387 h 579"/>
                <a:gd name="T4" fmla="*/ 655 w 1081"/>
                <a:gd name="T5" fmla="*/ 361 h 579"/>
                <a:gd name="T6" fmla="*/ 681 w 1081"/>
                <a:gd name="T7" fmla="*/ 343 h 579"/>
                <a:gd name="T8" fmla="*/ 699 w 1081"/>
                <a:gd name="T9" fmla="*/ 329 h 579"/>
                <a:gd name="T10" fmla="*/ 713 w 1081"/>
                <a:gd name="T11" fmla="*/ 311 h 579"/>
                <a:gd name="T12" fmla="*/ 725 w 1081"/>
                <a:gd name="T13" fmla="*/ 294 h 579"/>
                <a:gd name="T14" fmla="*/ 736 w 1081"/>
                <a:gd name="T15" fmla="*/ 273 h 579"/>
                <a:gd name="T16" fmla="*/ 748 w 1081"/>
                <a:gd name="T17" fmla="*/ 250 h 579"/>
                <a:gd name="T18" fmla="*/ 757 w 1081"/>
                <a:gd name="T19" fmla="*/ 232 h 579"/>
                <a:gd name="T20" fmla="*/ 762 w 1081"/>
                <a:gd name="T21" fmla="*/ 206 h 579"/>
                <a:gd name="T22" fmla="*/ 765 w 1081"/>
                <a:gd name="T23" fmla="*/ 180 h 579"/>
                <a:gd name="T24" fmla="*/ 771 w 1081"/>
                <a:gd name="T25" fmla="*/ 163 h 579"/>
                <a:gd name="T26" fmla="*/ 774 w 1081"/>
                <a:gd name="T27" fmla="*/ 148 h 579"/>
                <a:gd name="T28" fmla="*/ 777 w 1081"/>
                <a:gd name="T29" fmla="*/ 136 h 579"/>
                <a:gd name="T30" fmla="*/ 783 w 1081"/>
                <a:gd name="T31" fmla="*/ 122 h 579"/>
                <a:gd name="T32" fmla="*/ 785 w 1081"/>
                <a:gd name="T33" fmla="*/ 110 h 579"/>
                <a:gd name="T34" fmla="*/ 791 w 1081"/>
                <a:gd name="T35" fmla="*/ 96 h 579"/>
                <a:gd name="T36" fmla="*/ 797 w 1081"/>
                <a:gd name="T37" fmla="*/ 84 h 579"/>
                <a:gd name="T38" fmla="*/ 806 w 1081"/>
                <a:gd name="T39" fmla="*/ 64 h 579"/>
                <a:gd name="T40" fmla="*/ 814 w 1081"/>
                <a:gd name="T41" fmla="*/ 52 h 579"/>
                <a:gd name="T42" fmla="*/ 820 w 1081"/>
                <a:gd name="T43" fmla="*/ 38 h 579"/>
                <a:gd name="T44" fmla="*/ 832 w 1081"/>
                <a:gd name="T45" fmla="*/ 17 h 579"/>
                <a:gd name="T46" fmla="*/ 846 w 1081"/>
                <a:gd name="T47" fmla="*/ 0 h 579"/>
                <a:gd name="T48" fmla="*/ 1061 w 1081"/>
                <a:gd name="T49" fmla="*/ 8 h 579"/>
                <a:gd name="T50" fmla="*/ 1032 w 1081"/>
                <a:gd name="T51" fmla="*/ 32 h 579"/>
                <a:gd name="T52" fmla="*/ 1020 w 1081"/>
                <a:gd name="T53" fmla="*/ 52 h 579"/>
                <a:gd name="T54" fmla="*/ 1006 w 1081"/>
                <a:gd name="T55" fmla="*/ 72 h 579"/>
                <a:gd name="T56" fmla="*/ 991 w 1081"/>
                <a:gd name="T57" fmla="*/ 99 h 579"/>
                <a:gd name="T58" fmla="*/ 988 w 1081"/>
                <a:gd name="T59" fmla="*/ 110 h 579"/>
                <a:gd name="T60" fmla="*/ 980 w 1081"/>
                <a:gd name="T61" fmla="*/ 134 h 579"/>
                <a:gd name="T62" fmla="*/ 974 w 1081"/>
                <a:gd name="T63" fmla="*/ 145 h 579"/>
                <a:gd name="T64" fmla="*/ 971 w 1081"/>
                <a:gd name="T65" fmla="*/ 160 h 579"/>
                <a:gd name="T66" fmla="*/ 965 w 1081"/>
                <a:gd name="T67" fmla="*/ 180 h 579"/>
                <a:gd name="T68" fmla="*/ 962 w 1081"/>
                <a:gd name="T69" fmla="*/ 195 h 579"/>
                <a:gd name="T70" fmla="*/ 959 w 1081"/>
                <a:gd name="T71" fmla="*/ 212 h 579"/>
                <a:gd name="T72" fmla="*/ 956 w 1081"/>
                <a:gd name="T73" fmla="*/ 227 h 579"/>
                <a:gd name="T74" fmla="*/ 954 w 1081"/>
                <a:gd name="T75" fmla="*/ 241 h 579"/>
                <a:gd name="T76" fmla="*/ 945 w 1081"/>
                <a:gd name="T77" fmla="*/ 285 h 579"/>
                <a:gd name="T78" fmla="*/ 936 w 1081"/>
                <a:gd name="T79" fmla="*/ 340 h 579"/>
                <a:gd name="T80" fmla="*/ 930 w 1081"/>
                <a:gd name="T81" fmla="*/ 387 h 579"/>
                <a:gd name="T82" fmla="*/ 927 w 1081"/>
                <a:gd name="T83" fmla="*/ 398 h 579"/>
                <a:gd name="T84" fmla="*/ 925 w 1081"/>
                <a:gd name="T85" fmla="*/ 419 h 579"/>
                <a:gd name="T86" fmla="*/ 916 w 1081"/>
                <a:gd name="T87" fmla="*/ 439 h 579"/>
                <a:gd name="T88" fmla="*/ 904 w 1081"/>
                <a:gd name="T89" fmla="*/ 457 h 579"/>
                <a:gd name="T90" fmla="*/ 893 w 1081"/>
                <a:gd name="T91" fmla="*/ 471 h 579"/>
                <a:gd name="T92" fmla="*/ 878 w 1081"/>
                <a:gd name="T93" fmla="*/ 489 h 579"/>
                <a:gd name="T94" fmla="*/ 861 w 1081"/>
                <a:gd name="T95" fmla="*/ 503 h 579"/>
                <a:gd name="T96" fmla="*/ 843 w 1081"/>
                <a:gd name="T97" fmla="*/ 518 h 579"/>
                <a:gd name="T98" fmla="*/ 826 w 1081"/>
                <a:gd name="T99" fmla="*/ 532 h 579"/>
                <a:gd name="T100" fmla="*/ 797 w 1081"/>
                <a:gd name="T101" fmla="*/ 550 h 579"/>
                <a:gd name="T102" fmla="*/ 757 w 1081"/>
                <a:gd name="T103" fmla="*/ 567 h 579"/>
                <a:gd name="T104" fmla="*/ 719 w 1081"/>
                <a:gd name="T105" fmla="*/ 576 h 579"/>
                <a:gd name="T106" fmla="*/ 0 w 1081"/>
                <a:gd name="T107" fmla="*/ 579 h 579"/>
                <a:gd name="T108" fmla="*/ 139 w 1081"/>
                <a:gd name="T109" fmla="*/ 387 h 57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81"/>
                <a:gd name="T166" fmla="*/ 0 h 579"/>
                <a:gd name="T167" fmla="*/ 1081 w 1081"/>
                <a:gd name="T168" fmla="*/ 579 h 57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81" h="579">
                  <a:moveTo>
                    <a:pt x="139" y="387"/>
                  </a:moveTo>
                  <a:lnTo>
                    <a:pt x="510" y="387"/>
                  </a:lnTo>
                  <a:lnTo>
                    <a:pt x="554" y="390"/>
                  </a:lnTo>
                  <a:lnTo>
                    <a:pt x="594" y="387"/>
                  </a:lnTo>
                  <a:lnTo>
                    <a:pt x="635" y="369"/>
                  </a:lnTo>
                  <a:lnTo>
                    <a:pt x="655" y="361"/>
                  </a:lnTo>
                  <a:lnTo>
                    <a:pt x="672" y="352"/>
                  </a:lnTo>
                  <a:lnTo>
                    <a:pt x="681" y="343"/>
                  </a:lnTo>
                  <a:lnTo>
                    <a:pt x="690" y="337"/>
                  </a:lnTo>
                  <a:lnTo>
                    <a:pt x="699" y="329"/>
                  </a:lnTo>
                  <a:lnTo>
                    <a:pt x="704" y="320"/>
                  </a:lnTo>
                  <a:lnTo>
                    <a:pt x="713" y="311"/>
                  </a:lnTo>
                  <a:lnTo>
                    <a:pt x="722" y="302"/>
                  </a:lnTo>
                  <a:lnTo>
                    <a:pt x="725" y="294"/>
                  </a:lnTo>
                  <a:lnTo>
                    <a:pt x="730" y="282"/>
                  </a:lnTo>
                  <a:lnTo>
                    <a:pt x="736" y="273"/>
                  </a:lnTo>
                  <a:lnTo>
                    <a:pt x="742" y="262"/>
                  </a:lnTo>
                  <a:lnTo>
                    <a:pt x="748" y="250"/>
                  </a:lnTo>
                  <a:lnTo>
                    <a:pt x="751" y="244"/>
                  </a:lnTo>
                  <a:lnTo>
                    <a:pt x="757" y="232"/>
                  </a:lnTo>
                  <a:lnTo>
                    <a:pt x="759" y="218"/>
                  </a:lnTo>
                  <a:lnTo>
                    <a:pt x="762" y="206"/>
                  </a:lnTo>
                  <a:lnTo>
                    <a:pt x="765" y="195"/>
                  </a:lnTo>
                  <a:lnTo>
                    <a:pt x="765" y="180"/>
                  </a:lnTo>
                  <a:lnTo>
                    <a:pt x="768" y="168"/>
                  </a:lnTo>
                  <a:lnTo>
                    <a:pt x="771" y="163"/>
                  </a:lnTo>
                  <a:lnTo>
                    <a:pt x="771" y="157"/>
                  </a:lnTo>
                  <a:lnTo>
                    <a:pt x="774" y="148"/>
                  </a:lnTo>
                  <a:lnTo>
                    <a:pt x="774" y="142"/>
                  </a:lnTo>
                  <a:lnTo>
                    <a:pt x="777" y="136"/>
                  </a:lnTo>
                  <a:lnTo>
                    <a:pt x="780" y="131"/>
                  </a:lnTo>
                  <a:lnTo>
                    <a:pt x="783" y="122"/>
                  </a:lnTo>
                  <a:lnTo>
                    <a:pt x="783" y="116"/>
                  </a:lnTo>
                  <a:lnTo>
                    <a:pt x="785" y="110"/>
                  </a:lnTo>
                  <a:lnTo>
                    <a:pt x="788" y="102"/>
                  </a:lnTo>
                  <a:lnTo>
                    <a:pt x="791" y="96"/>
                  </a:lnTo>
                  <a:lnTo>
                    <a:pt x="794" y="90"/>
                  </a:lnTo>
                  <a:lnTo>
                    <a:pt x="797" y="84"/>
                  </a:lnTo>
                  <a:lnTo>
                    <a:pt x="800" y="75"/>
                  </a:lnTo>
                  <a:lnTo>
                    <a:pt x="806" y="64"/>
                  </a:lnTo>
                  <a:lnTo>
                    <a:pt x="809" y="55"/>
                  </a:lnTo>
                  <a:lnTo>
                    <a:pt x="814" y="52"/>
                  </a:lnTo>
                  <a:lnTo>
                    <a:pt x="817" y="43"/>
                  </a:lnTo>
                  <a:lnTo>
                    <a:pt x="820" y="38"/>
                  </a:lnTo>
                  <a:lnTo>
                    <a:pt x="823" y="29"/>
                  </a:lnTo>
                  <a:lnTo>
                    <a:pt x="832" y="17"/>
                  </a:lnTo>
                  <a:lnTo>
                    <a:pt x="838" y="8"/>
                  </a:lnTo>
                  <a:lnTo>
                    <a:pt x="846" y="0"/>
                  </a:lnTo>
                  <a:lnTo>
                    <a:pt x="1081" y="0"/>
                  </a:lnTo>
                  <a:lnTo>
                    <a:pt x="1061" y="8"/>
                  </a:lnTo>
                  <a:lnTo>
                    <a:pt x="1041" y="26"/>
                  </a:lnTo>
                  <a:lnTo>
                    <a:pt x="1032" y="32"/>
                  </a:lnTo>
                  <a:lnTo>
                    <a:pt x="1026" y="40"/>
                  </a:lnTo>
                  <a:lnTo>
                    <a:pt x="1020" y="52"/>
                  </a:lnTo>
                  <a:lnTo>
                    <a:pt x="1012" y="61"/>
                  </a:lnTo>
                  <a:lnTo>
                    <a:pt x="1006" y="72"/>
                  </a:lnTo>
                  <a:lnTo>
                    <a:pt x="1000" y="87"/>
                  </a:lnTo>
                  <a:lnTo>
                    <a:pt x="991" y="99"/>
                  </a:lnTo>
                  <a:lnTo>
                    <a:pt x="991" y="104"/>
                  </a:lnTo>
                  <a:lnTo>
                    <a:pt x="988" y="110"/>
                  </a:lnTo>
                  <a:lnTo>
                    <a:pt x="983" y="125"/>
                  </a:lnTo>
                  <a:lnTo>
                    <a:pt x="980" y="134"/>
                  </a:lnTo>
                  <a:lnTo>
                    <a:pt x="977" y="136"/>
                  </a:lnTo>
                  <a:lnTo>
                    <a:pt x="974" y="145"/>
                  </a:lnTo>
                  <a:lnTo>
                    <a:pt x="974" y="151"/>
                  </a:lnTo>
                  <a:lnTo>
                    <a:pt x="971" y="160"/>
                  </a:lnTo>
                  <a:lnTo>
                    <a:pt x="968" y="166"/>
                  </a:lnTo>
                  <a:lnTo>
                    <a:pt x="965" y="180"/>
                  </a:lnTo>
                  <a:lnTo>
                    <a:pt x="962" y="189"/>
                  </a:lnTo>
                  <a:lnTo>
                    <a:pt x="962" y="195"/>
                  </a:lnTo>
                  <a:lnTo>
                    <a:pt x="959" y="203"/>
                  </a:lnTo>
                  <a:lnTo>
                    <a:pt x="959" y="212"/>
                  </a:lnTo>
                  <a:lnTo>
                    <a:pt x="956" y="221"/>
                  </a:lnTo>
                  <a:lnTo>
                    <a:pt x="956" y="227"/>
                  </a:lnTo>
                  <a:lnTo>
                    <a:pt x="954" y="235"/>
                  </a:lnTo>
                  <a:lnTo>
                    <a:pt x="954" y="241"/>
                  </a:lnTo>
                  <a:lnTo>
                    <a:pt x="951" y="256"/>
                  </a:lnTo>
                  <a:lnTo>
                    <a:pt x="945" y="285"/>
                  </a:lnTo>
                  <a:lnTo>
                    <a:pt x="942" y="314"/>
                  </a:lnTo>
                  <a:lnTo>
                    <a:pt x="936" y="340"/>
                  </a:lnTo>
                  <a:lnTo>
                    <a:pt x="933" y="363"/>
                  </a:lnTo>
                  <a:lnTo>
                    <a:pt x="930" y="387"/>
                  </a:lnTo>
                  <a:lnTo>
                    <a:pt x="930" y="393"/>
                  </a:lnTo>
                  <a:lnTo>
                    <a:pt x="927" y="398"/>
                  </a:lnTo>
                  <a:lnTo>
                    <a:pt x="925" y="407"/>
                  </a:lnTo>
                  <a:lnTo>
                    <a:pt x="925" y="419"/>
                  </a:lnTo>
                  <a:lnTo>
                    <a:pt x="922" y="427"/>
                  </a:lnTo>
                  <a:lnTo>
                    <a:pt x="916" y="439"/>
                  </a:lnTo>
                  <a:lnTo>
                    <a:pt x="910" y="448"/>
                  </a:lnTo>
                  <a:lnTo>
                    <a:pt x="904" y="457"/>
                  </a:lnTo>
                  <a:lnTo>
                    <a:pt x="899" y="462"/>
                  </a:lnTo>
                  <a:lnTo>
                    <a:pt x="893" y="471"/>
                  </a:lnTo>
                  <a:lnTo>
                    <a:pt x="884" y="480"/>
                  </a:lnTo>
                  <a:lnTo>
                    <a:pt x="878" y="489"/>
                  </a:lnTo>
                  <a:lnTo>
                    <a:pt x="870" y="497"/>
                  </a:lnTo>
                  <a:lnTo>
                    <a:pt x="861" y="503"/>
                  </a:lnTo>
                  <a:lnTo>
                    <a:pt x="852" y="512"/>
                  </a:lnTo>
                  <a:lnTo>
                    <a:pt x="843" y="518"/>
                  </a:lnTo>
                  <a:lnTo>
                    <a:pt x="835" y="526"/>
                  </a:lnTo>
                  <a:lnTo>
                    <a:pt x="826" y="532"/>
                  </a:lnTo>
                  <a:lnTo>
                    <a:pt x="817" y="538"/>
                  </a:lnTo>
                  <a:lnTo>
                    <a:pt x="797" y="550"/>
                  </a:lnTo>
                  <a:lnTo>
                    <a:pt x="777" y="558"/>
                  </a:lnTo>
                  <a:lnTo>
                    <a:pt x="757" y="567"/>
                  </a:lnTo>
                  <a:lnTo>
                    <a:pt x="736" y="570"/>
                  </a:lnTo>
                  <a:lnTo>
                    <a:pt x="719" y="576"/>
                  </a:lnTo>
                  <a:lnTo>
                    <a:pt x="678" y="579"/>
                  </a:lnTo>
                  <a:lnTo>
                    <a:pt x="0" y="579"/>
                  </a:lnTo>
                  <a:lnTo>
                    <a:pt x="0" y="387"/>
                  </a:lnTo>
                  <a:lnTo>
                    <a:pt x="139" y="3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3001" y="3385"/>
              <a:ext cx="1417" cy="2715"/>
            </a:xfrm>
            <a:custGeom>
              <a:avLst/>
              <a:gdLst>
                <a:gd name="T0" fmla="*/ 742 w 1417"/>
                <a:gd name="T1" fmla="*/ 1973 h 2715"/>
                <a:gd name="T2" fmla="*/ 1246 w 1417"/>
                <a:gd name="T3" fmla="*/ 1146 h 2715"/>
                <a:gd name="T4" fmla="*/ 1234 w 1417"/>
                <a:gd name="T5" fmla="*/ 1097 h 2715"/>
                <a:gd name="T6" fmla="*/ 1223 w 1417"/>
                <a:gd name="T7" fmla="*/ 1053 h 2715"/>
                <a:gd name="T8" fmla="*/ 1211 w 1417"/>
                <a:gd name="T9" fmla="*/ 1012 h 2715"/>
                <a:gd name="T10" fmla="*/ 1197 w 1417"/>
                <a:gd name="T11" fmla="*/ 977 h 2715"/>
                <a:gd name="T12" fmla="*/ 1179 w 1417"/>
                <a:gd name="T13" fmla="*/ 940 h 2715"/>
                <a:gd name="T14" fmla="*/ 1159 w 1417"/>
                <a:gd name="T15" fmla="*/ 896 h 2715"/>
                <a:gd name="T16" fmla="*/ 1136 w 1417"/>
                <a:gd name="T17" fmla="*/ 864 h 2715"/>
                <a:gd name="T18" fmla="*/ 1110 w 1417"/>
                <a:gd name="T19" fmla="*/ 823 h 2715"/>
                <a:gd name="T20" fmla="*/ 1084 w 1417"/>
                <a:gd name="T21" fmla="*/ 794 h 2715"/>
                <a:gd name="T22" fmla="*/ 1034 w 1417"/>
                <a:gd name="T23" fmla="*/ 739 h 2715"/>
                <a:gd name="T24" fmla="*/ 977 w 1417"/>
                <a:gd name="T25" fmla="*/ 689 h 2715"/>
                <a:gd name="T26" fmla="*/ 913 w 1417"/>
                <a:gd name="T27" fmla="*/ 649 h 2715"/>
                <a:gd name="T28" fmla="*/ 835 w 1417"/>
                <a:gd name="T29" fmla="*/ 611 h 2715"/>
                <a:gd name="T30" fmla="*/ 632 w 1417"/>
                <a:gd name="T31" fmla="*/ 576 h 2715"/>
                <a:gd name="T32" fmla="*/ 304 w 1417"/>
                <a:gd name="T33" fmla="*/ 558 h 2715"/>
                <a:gd name="T34" fmla="*/ 229 w 1417"/>
                <a:gd name="T35" fmla="*/ 512 h 2715"/>
                <a:gd name="T36" fmla="*/ 191 w 1417"/>
                <a:gd name="T37" fmla="*/ 471 h 2715"/>
                <a:gd name="T38" fmla="*/ 162 w 1417"/>
                <a:gd name="T39" fmla="*/ 427 h 2715"/>
                <a:gd name="T40" fmla="*/ 148 w 1417"/>
                <a:gd name="T41" fmla="*/ 363 h 2715"/>
                <a:gd name="T42" fmla="*/ 127 w 1417"/>
                <a:gd name="T43" fmla="*/ 241 h 2715"/>
                <a:gd name="T44" fmla="*/ 122 w 1417"/>
                <a:gd name="T45" fmla="*/ 203 h 2715"/>
                <a:gd name="T46" fmla="*/ 113 w 1417"/>
                <a:gd name="T47" fmla="*/ 166 h 2715"/>
                <a:gd name="T48" fmla="*/ 101 w 1417"/>
                <a:gd name="T49" fmla="*/ 134 h 2715"/>
                <a:gd name="T50" fmla="*/ 90 w 1417"/>
                <a:gd name="T51" fmla="*/ 99 h 2715"/>
                <a:gd name="T52" fmla="*/ 69 w 1417"/>
                <a:gd name="T53" fmla="*/ 61 h 2715"/>
                <a:gd name="T54" fmla="*/ 32 w 1417"/>
                <a:gd name="T55" fmla="*/ 17 h 2715"/>
                <a:gd name="T56" fmla="*/ 243 w 1417"/>
                <a:gd name="T57" fmla="*/ 8 h 2715"/>
                <a:gd name="T58" fmla="*/ 275 w 1417"/>
                <a:gd name="T59" fmla="*/ 64 h 2715"/>
                <a:gd name="T60" fmla="*/ 290 w 1417"/>
                <a:gd name="T61" fmla="*/ 96 h 2715"/>
                <a:gd name="T62" fmla="*/ 304 w 1417"/>
                <a:gd name="T63" fmla="*/ 136 h 2715"/>
                <a:gd name="T64" fmla="*/ 316 w 1417"/>
                <a:gd name="T65" fmla="*/ 180 h 2715"/>
                <a:gd name="T66" fmla="*/ 325 w 1417"/>
                <a:gd name="T67" fmla="*/ 232 h 2715"/>
                <a:gd name="T68" fmla="*/ 345 w 1417"/>
                <a:gd name="T69" fmla="*/ 273 h 2715"/>
                <a:gd name="T70" fmla="*/ 377 w 1417"/>
                <a:gd name="T71" fmla="*/ 320 h 2715"/>
                <a:gd name="T72" fmla="*/ 417 w 1417"/>
                <a:gd name="T73" fmla="*/ 355 h 2715"/>
                <a:gd name="T74" fmla="*/ 530 w 1417"/>
                <a:gd name="T75" fmla="*/ 390 h 2715"/>
                <a:gd name="T76" fmla="*/ 907 w 1417"/>
                <a:gd name="T77" fmla="*/ 419 h 2715"/>
                <a:gd name="T78" fmla="*/ 1014 w 1417"/>
                <a:gd name="T79" fmla="*/ 462 h 2715"/>
                <a:gd name="T80" fmla="*/ 1084 w 1417"/>
                <a:gd name="T81" fmla="*/ 509 h 2715"/>
                <a:gd name="T82" fmla="*/ 1150 w 1417"/>
                <a:gd name="T83" fmla="*/ 564 h 2715"/>
                <a:gd name="T84" fmla="*/ 1200 w 1417"/>
                <a:gd name="T85" fmla="*/ 611 h 2715"/>
                <a:gd name="T86" fmla="*/ 1229 w 1417"/>
                <a:gd name="T87" fmla="*/ 646 h 2715"/>
                <a:gd name="T88" fmla="*/ 1261 w 1417"/>
                <a:gd name="T89" fmla="*/ 686 h 2715"/>
                <a:gd name="T90" fmla="*/ 1287 w 1417"/>
                <a:gd name="T91" fmla="*/ 724 h 2715"/>
                <a:gd name="T92" fmla="*/ 1310 w 1417"/>
                <a:gd name="T93" fmla="*/ 771 h 2715"/>
                <a:gd name="T94" fmla="*/ 1333 w 1417"/>
                <a:gd name="T95" fmla="*/ 809 h 2715"/>
                <a:gd name="T96" fmla="*/ 1350 w 1417"/>
                <a:gd name="T97" fmla="*/ 852 h 2715"/>
                <a:gd name="T98" fmla="*/ 1368 w 1417"/>
                <a:gd name="T99" fmla="*/ 896 h 2715"/>
                <a:gd name="T100" fmla="*/ 1382 w 1417"/>
                <a:gd name="T101" fmla="*/ 940 h 2715"/>
                <a:gd name="T102" fmla="*/ 1391 w 1417"/>
                <a:gd name="T103" fmla="*/ 983 h 2715"/>
                <a:gd name="T104" fmla="*/ 1403 w 1417"/>
                <a:gd name="T105" fmla="*/ 1027 h 2715"/>
                <a:gd name="T106" fmla="*/ 1417 w 1417"/>
                <a:gd name="T107" fmla="*/ 2517 h 2715"/>
                <a:gd name="T108" fmla="*/ 571 w 1417"/>
                <a:gd name="T109" fmla="*/ 1900 h 2715"/>
                <a:gd name="T110" fmla="*/ 562 w 1417"/>
                <a:gd name="T111" fmla="*/ 1850 h 2715"/>
                <a:gd name="T112" fmla="*/ 539 w 1417"/>
                <a:gd name="T113" fmla="*/ 1807 h 2715"/>
                <a:gd name="T114" fmla="*/ 490 w 1417"/>
                <a:gd name="T115" fmla="*/ 1763 h 2715"/>
                <a:gd name="T116" fmla="*/ 400 w 1417"/>
                <a:gd name="T117" fmla="*/ 1548 h 2715"/>
                <a:gd name="T118" fmla="*/ 658 w 1417"/>
                <a:gd name="T119" fmla="*/ 1481 h 2715"/>
                <a:gd name="T120" fmla="*/ 727 w 1417"/>
                <a:gd name="T121" fmla="*/ 1717 h 271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417"/>
                <a:gd name="T184" fmla="*/ 0 h 2715"/>
                <a:gd name="T185" fmla="*/ 1417 w 1417"/>
                <a:gd name="T186" fmla="*/ 2715 h 271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417" h="2715">
                  <a:moveTo>
                    <a:pt x="727" y="1717"/>
                  </a:moveTo>
                  <a:lnTo>
                    <a:pt x="736" y="1792"/>
                  </a:lnTo>
                  <a:lnTo>
                    <a:pt x="736" y="1868"/>
                  </a:lnTo>
                  <a:lnTo>
                    <a:pt x="742" y="1938"/>
                  </a:lnTo>
                  <a:lnTo>
                    <a:pt x="742" y="1973"/>
                  </a:lnTo>
                  <a:lnTo>
                    <a:pt x="742" y="2517"/>
                  </a:lnTo>
                  <a:lnTo>
                    <a:pt x="1249" y="2517"/>
                  </a:lnTo>
                  <a:lnTo>
                    <a:pt x="1249" y="1396"/>
                  </a:lnTo>
                  <a:lnTo>
                    <a:pt x="1249" y="1161"/>
                  </a:lnTo>
                  <a:lnTo>
                    <a:pt x="1246" y="1146"/>
                  </a:lnTo>
                  <a:lnTo>
                    <a:pt x="1243" y="1129"/>
                  </a:lnTo>
                  <a:lnTo>
                    <a:pt x="1240" y="1120"/>
                  </a:lnTo>
                  <a:lnTo>
                    <a:pt x="1237" y="1111"/>
                  </a:lnTo>
                  <a:lnTo>
                    <a:pt x="1237" y="1105"/>
                  </a:lnTo>
                  <a:lnTo>
                    <a:pt x="1234" y="1097"/>
                  </a:lnTo>
                  <a:lnTo>
                    <a:pt x="1234" y="1088"/>
                  </a:lnTo>
                  <a:lnTo>
                    <a:pt x="1232" y="1079"/>
                  </a:lnTo>
                  <a:lnTo>
                    <a:pt x="1229" y="1071"/>
                  </a:lnTo>
                  <a:lnTo>
                    <a:pt x="1226" y="1062"/>
                  </a:lnTo>
                  <a:lnTo>
                    <a:pt x="1223" y="1053"/>
                  </a:lnTo>
                  <a:lnTo>
                    <a:pt x="1223" y="1047"/>
                  </a:lnTo>
                  <a:lnTo>
                    <a:pt x="1220" y="1039"/>
                  </a:lnTo>
                  <a:lnTo>
                    <a:pt x="1217" y="1030"/>
                  </a:lnTo>
                  <a:lnTo>
                    <a:pt x="1214" y="1021"/>
                  </a:lnTo>
                  <a:lnTo>
                    <a:pt x="1211" y="1012"/>
                  </a:lnTo>
                  <a:lnTo>
                    <a:pt x="1208" y="1007"/>
                  </a:lnTo>
                  <a:lnTo>
                    <a:pt x="1205" y="998"/>
                  </a:lnTo>
                  <a:lnTo>
                    <a:pt x="1203" y="992"/>
                  </a:lnTo>
                  <a:lnTo>
                    <a:pt x="1200" y="986"/>
                  </a:lnTo>
                  <a:lnTo>
                    <a:pt x="1197" y="977"/>
                  </a:lnTo>
                  <a:lnTo>
                    <a:pt x="1194" y="969"/>
                  </a:lnTo>
                  <a:lnTo>
                    <a:pt x="1191" y="963"/>
                  </a:lnTo>
                  <a:lnTo>
                    <a:pt x="1188" y="954"/>
                  </a:lnTo>
                  <a:lnTo>
                    <a:pt x="1182" y="948"/>
                  </a:lnTo>
                  <a:lnTo>
                    <a:pt x="1179" y="940"/>
                  </a:lnTo>
                  <a:lnTo>
                    <a:pt x="1176" y="931"/>
                  </a:lnTo>
                  <a:lnTo>
                    <a:pt x="1174" y="925"/>
                  </a:lnTo>
                  <a:lnTo>
                    <a:pt x="1165" y="911"/>
                  </a:lnTo>
                  <a:lnTo>
                    <a:pt x="1162" y="902"/>
                  </a:lnTo>
                  <a:lnTo>
                    <a:pt x="1159" y="896"/>
                  </a:lnTo>
                  <a:lnTo>
                    <a:pt x="1153" y="890"/>
                  </a:lnTo>
                  <a:lnTo>
                    <a:pt x="1150" y="884"/>
                  </a:lnTo>
                  <a:lnTo>
                    <a:pt x="1145" y="878"/>
                  </a:lnTo>
                  <a:lnTo>
                    <a:pt x="1142" y="870"/>
                  </a:lnTo>
                  <a:lnTo>
                    <a:pt x="1136" y="864"/>
                  </a:lnTo>
                  <a:lnTo>
                    <a:pt x="1133" y="858"/>
                  </a:lnTo>
                  <a:lnTo>
                    <a:pt x="1127" y="849"/>
                  </a:lnTo>
                  <a:lnTo>
                    <a:pt x="1124" y="844"/>
                  </a:lnTo>
                  <a:lnTo>
                    <a:pt x="1116" y="829"/>
                  </a:lnTo>
                  <a:lnTo>
                    <a:pt x="1110" y="823"/>
                  </a:lnTo>
                  <a:lnTo>
                    <a:pt x="1104" y="817"/>
                  </a:lnTo>
                  <a:lnTo>
                    <a:pt x="1101" y="812"/>
                  </a:lnTo>
                  <a:lnTo>
                    <a:pt x="1095" y="806"/>
                  </a:lnTo>
                  <a:lnTo>
                    <a:pt x="1090" y="797"/>
                  </a:lnTo>
                  <a:lnTo>
                    <a:pt x="1084" y="794"/>
                  </a:lnTo>
                  <a:lnTo>
                    <a:pt x="1078" y="782"/>
                  </a:lnTo>
                  <a:lnTo>
                    <a:pt x="1066" y="771"/>
                  </a:lnTo>
                  <a:lnTo>
                    <a:pt x="1055" y="762"/>
                  </a:lnTo>
                  <a:lnTo>
                    <a:pt x="1043" y="750"/>
                  </a:lnTo>
                  <a:lnTo>
                    <a:pt x="1034" y="739"/>
                  </a:lnTo>
                  <a:lnTo>
                    <a:pt x="1023" y="727"/>
                  </a:lnTo>
                  <a:lnTo>
                    <a:pt x="1011" y="718"/>
                  </a:lnTo>
                  <a:lnTo>
                    <a:pt x="1000" y="707"/>
                  </a:lnTo>
                  <a:lnTo>
                    <a:pt x="985" y="698"/>
                  </a:lnTo>
                  <a:lnTo>
                    <a:pt x="977" y="689"/>
                  </a:lnTo>
                  <a:lnTo>
                    <a:pt x="965" y="681"/>
                  </a:lnTo>
                  <a:lnTo>
                    <a:pt x="950" y="672"/>
                  </a:lnTo>
                  <a:lnTo>
                    <a:pt x="939" y="666"/>
                  </a:lnTo>
                  <a:lnTo>
                    <a:pt x="927" y="657"/>
                  </a:lnTo>
                  <a:lnTo>
                    <a:pt x="913" y="649"/>
                  </a:lnTo>
                  <a:lnTo>
                    <a:pt x="898" y="643"/>
                  </a:lnTo>
                  <a:lnTo>
                    <a:pt x="887" y="637"/>
                  </a:lnTo>
                  <a:lnTo>
                    <a:pt x="875" y="628"/>
                  </a:lnTo>
                  <a:lnTo>
                    <a:pt x="861" y="622"/>
                  </a:lnTo>
                  <a:lnTo>
                    <a:pt x="835" y="611"/>
                  </a:lnTo>
                  <a:lnTo>
                    <a:pt x="806" y="599"/>
                  </a:lnTo>
                  <a:lnTo>
                    <a:pt x="777" y="593"/>
                  </a:lnTo>
                  <a:lnTo>
                    <a:pt x="750" y="585"/>
                  </a:lnTo>
                  <a:lnTo>
                    <a:pt x="690" y="576"/>
                  </a:lnTo>
                  <a:lnTo>
                    <a:pt x="632" y="576"/>
                  </a:lnTo>
                  <a:lnTo>
                    <a:pt x="571" y="579"/>
                  </a:lnTo>
                  <a:lnTo>
                    <a:pt x="403" y="579"/>
                  </a:lnTo>
                  <a:lnTo>
                    <a:pt x="365" y="576"/>
                  </a:lnTo>
                  <a:lnTo>
                    <a:pt x="325" y="567"/>
                  </a:lnTo>
                  <a:lnTo>
                    <a:pt x="304" y="558"/>
                  </a:lnTo>
                  <a:lnTo>
                    <a:pt x="284" y="550"/>
                  </a:lnTo>
                  <a:lnTo>
                    <a:pt x="264" y="538"/>
                  </a:lnTo>
                  <a:lnTo>
                    <a:pt x="249" y="526"/>
                  </a:lnTo>
                  <a:lnTo>
                    <a:pt x="238" y="518"/>
                  </a:lnTo>
                  <a:lnTo>
                    <a:pt x="229" y="512"/>
                  </a:lnTo>
                  <a:lnTo>
                    <a:pt x="220" y="503"/>
                  </a:lnTo>
                  <a:lnTo>
                    <a:pt x="211" y="497"/>
                  </a:lnTo>
                  <a:lnTo>
                    <a:pt x="206" y="489"/>
                  </a:lnTo>
                  <a:lnTo>
                    <a:pt x="197" y="480"/>
                  </a:lnTo>
                  <a:lnTo>
                    <a:pt x="191" y="471"/>
                  </a:lnTo>
                  <a:lnTo>
                    <a:pt x="183" y="462"/>
                  </a:lnTo>
                  <a:lnTo>
                    <a:pt x="177" y="457"/>
                  </a:lnTo>
                  <a:lnTo>
                    <a:pt x="171" y="448"/>
                  </a:lnTo>
                  <a:lnTo>
                    <a:pt x="165" y="439"/>
                  </a:lnTo>
                  <a:lnTo>
                    <a:pt x="162" y="427"/>
                  </a:lnTo>
                  <a:lnTo>
                    <a:pt x="156" y="419"/>
                  </a:lnTo>
                  <a:lnTo>
                    <a:pt x="156" y="407"/>
                  </a:lnTo>
                  <a:lnTo>
                    <a:pt x="154" y="398"/>
                  </a:lnTo>
                  <a:lnTo>
                    <a:pt x="154" y="387"/>
                  </a:lnTo>
                  <a:lnTo>
                    <a:pt x="148" y="363"/>
                  </a:lnTo>
                  <a:lnTo>
                    <a:pt x="145" y="340"/>
                  </a:lnTo>
                  <a:lnTo>
                    <a:pt x="139" y="314"/>
                  </a:lnTo>
                  <a:lnTo>
                    <a:pt x="136" y="285"/>
                  </a:lnTo>
                  <a:lnTo>
                    <a:pt x="130" y="256"/>
                  </a:lnTo>
                  <a:lnTo>
                    <a:pt x="127" y="241"/>
                  </a:lnTo>
                  <a:lnTo>
                    <a:pt x="127" y="235"/>
                  </a:lnTo>
                  <a:lnTo>
                    <a:pt x="125" y="227"/>
                  </a:lnTo>
                  <a:lnTo>
                    <a:pt x="125" y="221"/>
                  </a:lnTo>
                  <a:lnTo>
                    <a:pt x="122" y="212"/>
                  </a:lnTo>
                  <a:lnTo>
                    <a:pt x="122" y="203"/>
                  </a:lnTo>
                  <a:lnTo>
                    <a:pt x="119" y="195"/>
                  </a:lnTo>
                  <a:lnTo>
                    <a:pt x="119" y="189"/>
                  </a:lnTo>
                  <a:lnTo>
                    <a:pt x="116" y="180"/>
                  </a:lnTo>
                  <a:lnTo>
                    <a:pt x="113" y="174"/>
                  </a:lnTo>
                  <a:lnTo>
                    <a:pt x="113" y="166"/>
                  </a:lnTo>
                  <a:lnTo>
                    <a:pt x="110" y="160"/>
                  </a:lnTo>
                  <a:lnTo>
                    <a:pt x="107" y="151"/>
                  </a:lnTo>
                  <a:lnTo>
                    <a:pt x="107" y="145"/>
                  </a:lnTo>
                  <a:lnTo>
                    <a:pt x="104" y="136"/>
                  </a:lnTo>
                  <a:lnTo>
                    <a:pt x="101" y="134"/>
                  </a:lnTo>
                  <a:lnTo>
                    <a:pt x="98" y="125"/>
                  </a:lnTo>
                  <a:lnTo>
                    <a:pt x="96" y="119"/>
                  </a:lnTo>
                  <a:lnTo>
                    <a:pt x="93" y="110"/>
                  </a:lnTo>
                  <a:lnTo>
                    <a:pt x="93" y="104"/>
                  </a:lnTo>
                  <a:lnTo>
                    <a:pt x="90" y="99"/>
                  </a:lnTo>
                  <a:lnTo>
                    <a:pt x="87" y="90"/>
                  </a:lnTo>
                  <a:lnTo>
                    <a:pt x="84" y="87"/>
                  </a:lnTo>
                  <a:lnTo>
                    <a:pt x="81" y="78"/>
                  </a:lnTo>
                  <a:lnTo>
                    <a:pt x="75" y="72"/>
                  </a:lnTo>
                  <a:lnTo>
                    <a:pt x="69" y="61"/>
                  </a:lnTo>
                  <a:lnTo>
                    <a:pt x="64" y="52"/>
                  </a:lnTo>
                  <a:lnTo>
                    <a:pt x="55" y="40"/>
                  </a:lnTo>
                  <a:lnTo>
                    <a:pt x="49" y="32"/>
                  </a:lnTo>
                  <a:lnTo>
                    <a:pt x="41" y="26"/>
                  </a:lnTo>
                  <a:lnTo>
                    <a:pt x="32" y="17"/>
                  </a:lnTo>
                  <a:lnTo>
                    <a:pt x="20" y="8"/>
                  </a:lnTo>
                  <a:lnTo>
                    <a:pt x="12" y="6"/>
                  </a:lnTo>
                  <a:lnTo>
                    <a:pt x="0" y="0"/>
                  </a:lnTo>
                  <a:lnTo>
                    <a:pt x="235" y="0"/>
                  </a:lnTo>
                  <a:lnTo>
                    <a:pt x="243" y="8"/>
                  </a:lnTo>
                  <a:lnTo>
                    <a:pt x="252" y="17"/>
                  </a:lnTo>
                  <a:lnTo>
                    <a:pt x="258" y="29"/>
                  </a:lnTo>
                  <a:lnTo>
                    <a:pt x="264" y="38"/>
                  </a:lnTo>
                  <a:lnTo>
                    <a:pt x="269" y="52"/>
                  </a:lnTo>
                  <a:lnTo>
                    <a:pt x="275" y="64"/>
                  </a:lnTo>
                  <a:lnTo>
                    <a:pt x="278" y="70"/>
                  </a:lnTo>
                  <a:lnTo>
                    <a:pt x="281" y="75"/>
                  </a:lnTo>
                  <a:lnTo>
                    <a:pt x="284" y="84"/>
                  </a:lnTo>
                  <a:lnTo>
                    <a:pt x="287" y="90"/>
                  </a:lnTo>
                  <a:lnTo>
                    <a:pt x="290" y="96"/>
                  </a:lnTo>
                  <a:lnTo>
                    <a:pt x="293" y="102"/>
                  </a:lnTo>
                  <a:lnTo>
                    <a:pt x="298" y="116"/>
                  </a:lnTo>
                  <a:lnTo>
                    <a:pt x="298" y="122"/>
                  </a:lnTo>
                  <a:lnTo>
                    <a:pt x="301" y="131"/>
                  </a:lnTo>
                  <a:lnTo>
                    <a:pt x="304" y="136"/>
                  </a:lnTo>
                  <a:lnTo>
                    <a:pt x="307" y="142"/>
                  </a:lnTo>
                  <a:lnTo>
                    <a:pt x="307" y="148"/>
                  </a:lnTo>
                  <a:lnTo>
                    <a:pt x="310" y="157"/>
                  </a:lnTo>
                  <a:lnTo>
                    <a:pt x="313" y="168"/>
                  </a:lnTo>
                  <a:lnTo>
                    <a:pt x="316" y="180"/>
                  </a:lnTo>
                  <a:lnTo>
                    <a:pt x="319" y="195"/>
                  </a:lnTo>
                  <a:lnTo>
                    <a:pt x="319" y="206"/>
                  </a:lnTo>
                  <a:lnTo>
                    <a:pt x="322" y="212"/>
                  </a:lnTo>
                  <a:lnTo>
                    <a:pt x="322" y="218"/>
                  </a:lnTo>
                  <a:lnTo>
                    <a:pt x="325" y="232"/>
                  </a:lnTo>
                  <a:lnTo>
                    <a:pt x="327" y="235"/>
                  </a:lnTo>
                  <a:lnTo>
                    <a:pt x="330" y="244"/>
                  </a:lnTo>
                  <a:lnTo>
                    <a:pt x="333" y="250"/>
                  </a:lnTo>
                  <a:lnTo>
                    <a:pt x="339" y="262"/>
                  </a:lnTo>
                  <a:lnTo>
                    <a:pt x="345" y="273"/>
                  </a:lnTo>
                  <a:lnTo>
                    <a:pt x="351" y="282"/>
                  </a:lnTo>
                  <a:lnTo>
                    <a:pt x="356" y="294"/>
                  </a:lnTo>
                  <a:lnTo>
                    <a:pt x="365" y="302"/>
                  </a:lnTo>
                  <a:lnTo>
                    <a:pt x="368" y="311"/>
                  </a:lnTo>
                  <a:lnTo>
                    <a:pt x="377" y="320"/>
                  </a:lnTo>
                  <a:lnTo>
                    <a:pt x="382" y="329"/>
                  </a:lnTo>
                  <a:lnTo>
                    <a:pt x="391" y="337"/>
                  </a:lnTo>
                  <a:lnTo>
                    <a:pt x="400" y="343"/>
                  </a:lnTo>
                  <a:lnTo>
                    <a:pt x="409" y="352"/>
                  </a:lnTo>
                  <a:lnTo>
                    <a:pt x="417" y="355"/>
                  </a:lnTo>
                  <a:lnTo>
                    <a:pt x="426" y="361"/>
                  </a:lnTo>
                  <a:lnTo>
                    <a:pt x="449" y="369"/>
                  </a:lnTo>
                  <a:lnTo>
                    <a:pt x="467" y="378"/>
                  </a:lnTo>
                  <a:lnTo>
                    <a:pt x="487" y="387"/>
                  </a:lnTo>
                  <a:lnTo>
                    <a:pt x="530" y="390"/>
                  </a:lnTo>
                  <a:lnTo>
                    <a:pt x="571" y="387"/>
                  </a:lnTo>
                  <a:lnTo>
                    <a:pt x="745" y="387"/>
                  </a:lnTo>
                  <a:lnTo>
                    <a:pt x="811" y="393"/>
                  </a:lnTo>
                  <a:lnTo>
                    <a:pt x="875" y="407"/>
                  </a:lnTo>
                  <a:lnTo>
                    <a:pt x="907" y="419"/>
                  </a:lnTo>
                  <a:lnTo>
                    <a:pt x="939" y="430"/>
                  </a:lnTo>
                  <a:lnTo>
                    <a:pt x="971" y="442"/>
                  </a:lnTo>
                  <a:lnTo>
                    <a:pt x="982" y="451"/>
                  </a:lnTo>
                  <a:lnTo>
                    <a:pt x="1000" y="459"/>
                  </a:lnTo>
                  <a:lnTo>
                    <a:pt x="1014" y="462"/>
                  </a:lnTo>
                  <a:lnTo>
                    <a:pt x="1029" y="471"/>
                  </a:lnTo>
                  <a:lnTo>
                    <a:pt x="1043" y="480"/>
                  </a:lnTo>
                  <a:lnTo>
                    <a:pt x="1058" y="489"/>
                  </a:lnTo>
                  <a:lnTo>
                    <a:pt x="1072" y="500"/>
                  </a:lnTo>
                  <a:lnTo>
                    <a:pt x="1084" y="509"/>
                  </a:lnTo>
                  <a:lnTo>
                    <a:pt x="1098" y="518"/>
                  </a:lnTo>
                  <a:lnTo>
                    <a:pt x="1113" y="532"/>
                  </a:lnTo>
                  <a:lnTo>
                    <a:pt x="1124" y="541"/>
                  </a:lnTo>
                  <a:lnTo>
                    <a:pt x="1139" y="553"/>
                  </a:lnTo>
                  <a:lnTo>
                    <a:pt x="1150" y="564"/>
                  </a:lnTo>
                  <a:lnTo>
                    <a:pt x="1165" y="573"/>
                  </a:lnTo>
                  <a:lnTo>
                    <a:pt x="1176" y="588"/>
                  </a:lnTo>
                  <a:lnTo>
                    <a:pt x="1188" y="599"/>
                  </a:lnTo>
                  <a:lnTo>
                    <a:pt x="1194" y="605"/>
                  </a:lnTo>
                  <a:lnTo>
                    <a:pt x="1200" y="611"/>
                  </a:lnTo>
                  <a:lnTo>
                    <a:pt x="1205" y="620"/>
                  </a:lnTo>
                  <a:lnTo>
                    <a:pt x="1211" y="625"/>
                  </a:lnTo>
                  <a:lnTo>
                    <a:pt x="1217" y="631"/>
                  </a:lnTo>
                  <a:lnTo>
                    <a:pt x="1223" y="640"/>
                  </a:lnTo>
                  <a:lnTo>
                    <a:pt x="1229" y="646"/>
                  </a:lnTo>
                  <a:lnTo>
                    <a:pt x="1234" y="652"/>
                  </a:lnTo>
                  <a:lnTo>
                    <a:pt x="1243" y="669"/>
                  </a:lnTo>
                  <a:lnTo>
                    <a:pt x="1249" y="675"/>
                  </a:lnTo>
                  <a:lnTo>
                    <a:pt x="1255" y="678"/>
                  </a:lnTo>
                  <a:lnTo>
                    <a:pt x="1261" y="686"/>
                  </a:lnTo>
                  <a:lnTo>
                    <a:pt x="1266" y="692"/>
                  </a:lnTo>
                  <a:lnTo>
                    <a:pt x="1269" y="701"/>
                  </a:lnTo>
                  <a:lnTo>
                    <a:pt x="1275" y="710"/>
                  </a:lnTo>
                  <a:lnTo>
                    <a:pt x="1281" y="716"/>
                  </a:lnTo>
                  <a:lnTo>
                    <a:pt x="1287" y="724"/>
                  </a:lnTo>
                  <a:lnTo>
                    <a:pt x="1292" y="739"/>
                  </a:lnTo>
                  <a:lnTo>
                    <a:pt x="1298" y="748"/>
                  </a:lnTo>
                  <a:lnTo>
                    <a:pt x="1301" y="756"/>
                  </a:lnTo>
                  <a:lnTo>
                    <a:pt x="1307" y="765"/>
                  </a:lnTo>
                  <a:lnTo>
                    <a:pt x="1310" y="771"/>
                  </a:lnTo>
                  <a:lnTo>
                    <a:pt x="1316" y="780"/>
                  </a:lnTo>
                  <a:lnTo>
                    <a:pt x="1318" y="788"/>
                  </a:lnTo>
                  <a:lnTo>
                    <a:pt x="1324" y="794"/>
                  </a:lnTo>
                  <a:lnTo>
                    <a:pt x="1327" y="803"/>
                  </a:lnTo>
                  <a:lnTo>
                    <a:pt x="1333" y="809"/>
                  </a:lnTo>
                  <a:lnTo>
                    <a:pt x="1336" y="817"/>
                  </a:lnTo>
                  <a:lnTo>
                    <a:pt x="1339" y="826"/>
                  </a:lnTo>
                  <a:lnTo>
                    <a:pt x="1345" y="835"/>
                  </a:lnTo>
                  <a:lnTo>
                    <a:pt x="1347" y="844"/>
                  </a:lnTo>
                  <a:lnTo>
                    <a:pt x="1350" y="852"/>
                  </a:lnTo>
                  <a:lnTo>
                    <a:pt x="1353" y="861"/>
                  </a:lnTo>
                  <a:lnTo>
                    <a:pt x="1356" y="870"/>
                  </a:lnTo>
                  <a:lnTo>
                    <a:pt x="1362" y="878"/>
                  </a:lnTo>
                  <a:lnTo>
                    <a:pt x="1365" y="887"/>
                  </a:lnTo>
                  <a:lnTo>
                    <a:pt x="1368" y="896"/>
                  </a:lnTo>
                  <a:lnTo>
                    <a:pt x="1371" y="902"/>
                  </a:lnTo>
                  <a:lnTo>
                    <a:pt x="1374" y="911"/>
                  </a:lnTo>
                  <a:lnTo>
                    <a:pt x="1376" y="919"/>
                  </a:lnTo>
                  <a:lnTo>
                    <a:pt x="1379" y="931"/>
                  </a:lnTo>
                  <a:lnTo>
                    <a:pt x="1382" y="940"/>
                  </a:lnTo>
                  <a:lnTo>
                    <a:pt x="1385" y="948"/>
                  </a:lnTo>
                  <a:lnTo>
                    <a:pt x="1388" y="957"/>
                  </a:lnTo>
                  <a:lnTo>
                    <a:pt x="1391" y="966"/>
                  </a:lnTo>
                  <a:lnTo>
                    <a:pt x="1391" y="975"/>
                  </a:lnTo>
                  <a:lnTo>
                    <a:pt x="1391" y="983"/>
                  </a:lnTo>
                  <a:lnTo>
                    <a:pt x="1394" y="995"/>
                  </a:lnTo>
                  <a:lnTo>
                    <a:pt x="1397" y="1004"/>
                  </a:lnTo>
                  <a:lnTo>
                    <a:pt x="1400" y="1009"/>
                  </a:lnTo>
                  <a:lnTo>
                    <a:pt x="1400" y="1021"/>
                  </a:lnTo>
                  <a:lnTo>
                    <a:pt x="1403" y="1027"/>
                  </a:lnTo>
                  <a:lnTo>
                    <a:pt x="1405" y="1047"/>
                  </a:lnTo>
                  <a:lnTo>
                    <a:pt x="1411" y="1088"/>
                  </a:lnTo>
                  <a:lnTo>
                    <a:pt x="1417" y="1161"/>
                  </a:lnTo>
                  <a:lnTo>
                    <a:pt x="1417" y="1455"/>
                  </a:lnTo>
                  <a:lnTo>
                    <a:pt x="1417" y="2517"/>
                  </a:lnTo>
                  <a:lnTo>
                    <a:pt x="1417" y="2715"/>
                  </a:lnTo>
                  <a:lnTo>
                    <a:pt x="571" y="2715"/>
                  </a:lnTo>
                  <a:lnTo>
                    <a:pt x="571" y="1978"/>
                  </a:lnTo>
                  <a:lnTo>
                    <a:pt x="571" y="1938"/>
                  </a:lnTo>
                  <a:lnTo>
                    <a:pt x="571" y="1900"/>
                  </a:lnTo>
                  <a:lnTo>
                    <a:pt x="568" y="1882"/>
                  </a:lnTo>
                  <a:lnTo>
                    <a:pt x="568" y="1874"/>
                  </a:lnTo>
                  <a:lnTo>
                    <a:pt x="568" y="1865"/>
                  </a:lnTo>
                  <a:lnTo>
                    <a:pt x="565" y="1859"/>
                  </a:lnTo>
                  <a:lnTo>
                    <a:pt x="562" y="1850"/>
                  </a:lnTo>
                  <a:lnTo>
                    <a:pt x="559" y="1845"/>
                  </a:lnTo>
                  <a:lnTo>
                    <a:pt x="556" y="1836"/>
                  </a:lnTo>
                  <a:lnTo>
                    <a:pt x="551" y="1827"/>
                  </a:lnTo>
                  <a:lnTo>
                    <a:pt x="548" y="1821"/>
                  </a:lnTo>
                  <a:lnTo>
                    <a:pt x="539" y="1807"/>
                  </a:lnTo>
                  <a:lnTo>
                    <a:pt x="533" y="1801"/>
                  </a:lnTo>
                  <a:lnTo>
                    <a:pt x="527" y="1795"/>
                  </a:lnTo>
                  <a:lnTo>
                    <a:pt x="516" y="1783"/>
                  </a:lnTo>
                  <a:lnTo>
                    <a:pt x="504" y="1772"/>
                  </a:lnTo>
                  <a:lnTo>
                    <a:pt x="490" y="1763"/>
                  </a:lnTo>
                  <a:lnTo>
                    <a:pt x="478" y="1757"/>
                  </a:lnTo>
                  <a:lnTo>
                    <a:pt x="467" y="1751"/>
                  </a:lnTo>
                  <a:lnTo>
                    <a:pt x="435" y="1746"/>
                  </a:lnTo>
                  <a:lnTo>
                    <a:pt x="403" y="1746"/>
                  </a:lnTo>
                  <a:lnTo>
                    <a:pt x="400" y="1548"/>
                  </a:lnTo>
                  <a:lnTo>
                    <a:pt x="420" y="1402"/>
                  </a:lnTo>
                  <a:lnTo>
                    <a:pt x="516" y="1402"/>
                  </a:lnTo>
                  <a:lnTo>
                    <a:pt x="582" y="1423"/>
                  </a:lnTo>
                  <a:lnTo>
                    <a:pt x="623" y="1443"/>
                  </a:lnTo>
                  <a:lnTo>
                    <a:pt x="658" y="1481"/>
                  </a:lnTo>
                  <a:lnTo>
                    <a:pt x="687" y="1530"/>
                  </a:lnTo>
                  <a:lnTo>
                    <a:pt x="701" y="1574"/>
                  </a:lnTo>
                  <a:lnTo>
                    <a:pt x="719" y="1644"/>
                  </a:lnTo>
                  <a:lnTo>
                    <a:pt x="727" y="17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12"/>
            <p:cNvSpPr>
              <a:spLocks/>
            </p:cNvSpPr>
            <p:nvPr/>
          </p:nvSpPr>
          <p:spPr bwMode="auto">
            <a:xfrm>
              <a:off x="3491" y="5515"/>
              <a:ext cx="1011" cy="585"/>
            </a:xfrm>
            <a:custGeom>
              <a:avLst/>
              <a:gdLst>
                <a:gd name="T0" fmla="*/ 808 w 1011"/>
                <a:gd name="T1" fmla="*/ 0 h 585"/>
                <a:gd name="T2" fmla="*/ 805 w 1011"/>
                <a:gd name="T3" fmla="*/ 195 h 585"/>
                <a:gd name="T4" fmla="*/ 159 w 1011"/>
                <a:gd name="T5" fmla="*/ 195 h 585"/>
                <a:gd name="T6" fmla="*/ 159 w 1011"/>
                <a:gd name="T7" fmla="*/ 474 h 585"/>
                <a:gd name="T8" fmla="*/ 875 w 1011"/>
                <a:gd name="T9" fmla="*/ 489 h 585"/>
                <a:gd name="T10" fmla="*/ 872 w 1011"/>
                <a:gd name="T11" fmla="*/ 0 h 585"/>
                <a:gd name="T12" fmla="*/ 1011 w 1011"/>
                <a:gd name="T13" fmla="*/ 0 h 585"/>
                <a:gd name="T14" fmla="*/ 1011 w 1011"/>
                <a:gd name="T15" fmla="*/ 585 h 585"/>
                <a:gd name="T16" fmla="*/ 0 w 1011"/>
                <a:gd name="T17" fmla="*/ 585 h 585"/>
                <a:gd name="T18" fmla="*/ 0 w 1011"/>
                <a:gd name="T19" fmla="*/ 0 h 585"/>
                <a:gd name="T20" fmla="*/ 808 w 1011"/>
                <a:gd name="T21" fmla="*/ 0 h 585"/>
                <a:gd name="T22" fmla="*/ 808 w 1011"/>
                <a:gd name="T23" fmla="*/ 0 h 5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11"/>
                <a:gd name="T37" fmla="*/ 0 h 585"/>
                <a:gd name="T38" fmla="*/ 1011 w 1011"/>
                <a:gd name="T39" fmla="*/ 585 h 58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11" h="585">
                  <a:moveTo>
                    <a:pt x="808" y="0"/>
                  </a:moveTo>
                  <a:lnTo>
                    <a:pt x="805" y="195"/>
                  </a:lnTo>
                  <a:lnTo>
                    <a:pt x="159" y="195"/>
                  </a:lnTo>
                  <a:lnTo>
                    <a:pt x="159" y="474"/>
                  </a:lnTo>
                  <a:lnTo>
                    <a:pt x="875" y="489"/>
                  </a:lnTo>
                  <a:lnTo>
                    <a:pt x="872" y="0"/>
                  </a:lnTo>
                  <a:lnTo>
                    <a:pt x="1011" y="0"/>
                  </a:lnTo>
                  <a:lnTo>
                    <a:pt x="1011" y="585"/>
                  </a:lnTo>
                  <a:lnTo>
                    <a:pt x="0" y="585"/>
                  </a:lnTo>
                  <a:lnTo>
                    <a:pt x="0" y="0"/>
                  </a:lnTo>
                  <a:lnTo>
                    <a:pt x="80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0" name="WordArt 5"/>
          <p:cNvSpPr>
            <a:spLocks noChangeArrowheads="1" noChangeShapeType="1" noTextEdit="1"/>
          </p:cNvSpPr>
          <p:nvPr/>
        </p:nvSpPr>
        <p:spPr bwMode="auto">
          <a:xfrm>
            <a:off x="1785918" y="4143380"/>
            <a:ext cx="1714512" cy="7858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100000">
                      <a:srgbClr val="969696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р</a:t>
            </a:r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100000">
                      <a:srgbClr val="969696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л</a:t>
            </a:r>
          </a:p>
        </p:txBody>
      </p:sp>
      <p:sp>
        <p:nvSpPr>
          <p:cNvPr id="41" name="Line 4"/>
          <p:cNvSpPr>
            <a:spLocks noChangeShapeType="1"/>
          </p:cNvSpPr>
          <p:nvPr/>
        </p:nvSpPr>
        <p:spPr bwMode="auto">
          <a:xfrm flipH="1">
            <a:off x="1714480" y="4143380"/>
            <a:ext cx="928694" cy="71438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2" name="WordArt 10"/>
          <p:cNvSpPr>
            <a:spLocks noChangeArrowheads="1" noChangeShapeType="1" noTextEdit="1"/>
          </p:cNvSpPr>
          <p:nvPr/>
        </p:nvSpPr>
        <p:spPr bwMode="auto">
          <a:xfrm>
            <a:off x="3857620" y="928670"/>
            <a:ext cx="1965325" cy="398621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730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и</a:t>
            </a:r>
          </a:p>
        </p:txBody>
      </p:sp>
      <p:sp>
        <p:nvSpPr>
          <p:cNvPr id="43" name="WordArt 36"/>
          <p:cNvSpPr>
            <a:spLocks noChangeArrowheads="1" noChangeShapeType="1" noTextEdit="1"/>
          </p:cNvSpPr>
          <p:nvPr/>
        </p:nvSpPr>
        <p:spPr bwMode="auto">
          <a:xfrm>
            <a:off x="4357686" y="1071546"/>
            <a:ext cx="785813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а</a:t>
            </a:r>
          </a:p>
        </p:txBody>
      </p:sp>
      <p:pic>
        <p:nvPicPr>
          <p:cNvPr id="44" name="Picture 37" descr="na01682_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00826" y="1214422"/>
            <a:ext cx="2349614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WordArt 8"/>
          <p:cNvSpPr>
            <a:spLocks noChangeArrowheads="1" noChangeShapeType="1" noTextEdit="1"/>
          </p:cNvSpPr>
          <p:nvPr/>
        </p:nvSpPr>
        <p:spPr bwMode="auto">
          <a:xfrm>
            <a:off x="6500826" y="3714752"/>
            <a:ext cx="2043113" cy="982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019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00000">
                      <a:srgbClr val="00CC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ч </a:t>
            </a:r>
            <a:r>
              <a:rPr lang="ru-RU" sz="36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00000">
                      <a:srgbClr val="00CC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р</a:t>
            </a:r>
            <a:endParaRPr lang="ru-RU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82"/>
                  </a:gs>
                  <a:gs pos="100000">
                    <a:srgbClr val="00CCFF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46" name="Line 7"/>
          <p:cNvSpPr>
            <a:spLocks noChangeShapeType="1"/>
          </p:cNvSpPr>
          <p:nvPr/>
        </p:nvSpPr>
        <p:spPr bwMode="auto">
          <a:xfrm flipH="1">
            <a:off x="6072198" y="3571876"/>
            <a:ext cx="1336675" cy="10080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97918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5" grpId="0" animBg="1"/>
      <p:bldP spid="4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60000"/>
      </a:hlink>
      <a:folHlink>
        <a:srgbClr val="E36C09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957</TotalTime>
  <Words>493</Words>
  <Application>Microsoft Office PowerPoint</Application>
  <PresentationFormat>Экран (4:3)</PresentationFormat>
  <Paragraphs>280</Paragraphs>
  <Slides>31</Slides>
  <Notes>26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Найди в этой таблице названия носителей информации. Читать можно слева -  направо, сверху – вниз.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Ранько Елена</dc:creator>
  <cp:lastModifiedBy>admi</cp:lastModifiedBy>
  <cp:revision>97</cp:revision>
  <dcterms:created xsi:type="dcterms:W3CDTF">2015-05-04T12:07:23Z</dcterms:created>
  <dcterms:modified xsi:type="dcterms:W3CDTF">2022-02-14T18:12:54Z</dcterms:modified>
</cp:coreProperties>
</file>