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5" r:id="rId8"/>
    <p:sldId id="263" r:id="rId9"/>
    <p:sldId id="266" r:id="rId10"/>
    <p:sldId id="264" r:id="rId11"/>
    <p:sldId id="267" r:id="rId12"/>
    <p:sldId id="268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346DB2"/>
    <a:srgbClr val="3F6EA7"/>
    <a:srgbClr val="FF7C8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506" autoAdjust="0"/>
    <p:restoredTop sz="94660"/>
  </p:normalViewPr>
  <p:slideViewPr>
    <p:cSldViewPr>
      <p:cViewPr varScale="1">
        <p:scale>
          <a:sx n="64" d="100"/>
          <a:sy n="64" d="100"/>
        </p:scale>
        <p:origin x="-14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Acer\Desktop\&#1080;&#1075;&#1088;&#1072;\100%20&#1082;%201\&#1047;&#1072;&#1089;&#1090;&#1072;&#1074;&#1082;&#1072;.mp3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Acer\Desktop\&#1080;&#1075;&#1088;&#1072;\100%20&#1082;%201\&#1047;&#1072;&#1089;&#1090;&#1072;&#1074;&#1082;&#1072;.mp3" TargetMode="Externa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Acer\Desktop\&#1080;&#1075;&#1088;&#1072;\100%20&#1082;%201\&#1085;&#1077;&#1087;&#1088;&#1072;&#1074;&#1080;&#1083;&#1100;&#1085;&#1099;&#1081;%20&#1086;&#1090;&#1074;&#1077;&#1090;.mp3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Acer\Desktop\&#1080;&#1075;&#1088;&#1072;\100%20&#1082;%201\&#1047;&#1072;&#1089;&#1090;&#1072;&#1074;&#1082;&#1072;.mp3" TargetMode="Externa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file:///C:\Users\Acer\Desktop\&#1080;&#1075;&#1088;&#1072;\100%20&#1082;%201\&#1085;&#1077;&#1087;&#1088;&#1072;&#1074;&#1080;&#1083;&#1100;&#1085;&#1099;&#1081;%20&#1086;&#1090;&#1074;&#1077;&#1090;.mp3" TargetMode="External"/><Relationship Id="rId1" Type="http://schemas.openxmlformats.org/officeDocument/2006/relationships/audio" Target="file:///C:\Users\Acer\Desktop\&#1080;&#1075;&#1088;&#1072;\100%20&#1082;%201\&#1087;&#1088;&#1072;&#1074;&#1080;&#1083;&#1100;&#1085;&#1099;&#1081;%20&#1086;&#1090;&#1074;&#1077;&#1090;.mp3" TargetMode="External"/><Relationship Id="rId6" Type="http://schemas.openxmlformats.org/officeDocument/2006/relationships/image" Target="../media/image5.png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Acer\Desktop\&#1080;&#1075;&#1088;&#1072;\100%20&#1082;%201\&#1047;&#1072;&#1089;&#1090;&#1072;&#1074;&#1082;&#1072;.mp3" TargetMode="Externa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file:///C:\Users\Acer\Desktop\&#1080;&#1075;&#1088;&#1072;\100%20&#1082;%201\&#1085;&#1077;&#1087;&#1088;&#1072;&#1074;&#1080;&#1083;&#1100;&#1085;&#1099;&#1081;%20&#1086;&#1090;&#1074;&#1077;&#1090;.mp3" TargetMode="External"/><Relationship Id="rId1" Type="http://schemas.openxmlformats.org/officeDocument/2006/relationships/audio" Target="file:///C:\Users\Acer\Desktop\&#1080;&#1075;&#1088;&#1072;\100%20&#1082;%201\&#1087;&#1088;&#1072;&#1074;&#1080;&#1083;&#1100;&#1085;&#1099;&#1081;%20&#1086;&#1090;&#1074;&#1077;&#1090;.mp3" TargetMode="External"/><Relationship Id="rId6" Type="http://schemas.openxmlformats.org/officeDocument/2006/relationships/image" Target="../media/image5.png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Acer\Desktop\&#1080;&#1075;&#1088;&#1072;\100%20&#1082;%201\&#1047;&#1072;&#1089;&#1090;&#1072;&#1074;&#1082;&#1072;.mp3" TargetMode="Externa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file:///C:\Users\Acer\Desktop\&#1080;&#1075;&#1088;&#1072;\100%20&#1082;%201\&#1085;&#1077;&#1087;&#1088;&#1072;&#1074;&#1080;&#1083;&#1100;&#1085;&#1099;&#1081;%20&#1086;&#1090;&#1074;&#1077;&#1090;.mp3" TargetMode="External"/><Relationship Id="rId1" Type="http://schemas.openxmlformats.org/officeDocument/2006/relationships/audio" Target="file:///C:\Users\Acer\Desktop\&#1080;&#1075;&#1088;&#1072;\100%20&#1082;%201\&#1087;&#1088;&#1072;&#1074;&#1080;&#1083;&#1100;&#1085;&#1099;&#1081;%20&#1086;&#1090;&#1074;&#1077;&#1090;.mp3" TargetMode="External"/><Relationship Id="rId6" Type="http://schemas.openxmlformats.org/officeDocument/2006/relationships/image" Target="../media/image5.png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Acer\Desktop\&#1080;&#1075;&#1088;&#1072;\100%20&#1082;%201\&#1047;&#1072;&#1089;&#1090;&#1072;&#1074;&#1082;&#1072;.mp3" TargetMode="Externa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file:///C:\Users\Acer\Desktop\&#1080;&#1075;&#1088;&#1072;\100%20&#1082;%201\&#1085;&#1077;&#1087;&#1088;&#1072;&#1074;&#1080;&#1083;&#1100;&#1085;&#1099;&#1081;%20&#1086;&#1090;&#1074;&#1077;&#1090;.mp3" TargetMode="External"/><Relationship Id="rId1" Type="http://schemas.openxmlformats.org/officeDocument/2006/relationships/audio" Target="file:///C:\Users\Acer\Desktop\&#1080;&#1075;&#1088;&#1072;\100%20&#1082;%201\&#1087;&#1088;&#1072;&#1074;&#1080;&#1083;&#1100;&#1085;&#1099;&#1081;%20&#1086;&#1090;&#1074;&#1077;&#1090;.mp3" TargetMode="External"/><Relationship Id="rId6" Type="http://schemas.openxmlformats.org/officeDocument/2006/relationships/image" Target="../media/image5.png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Застав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572000" y="357166"/>
            <a:ext cx="304800" cy="304800"/>
          </a:xfrm>
          <a:prstGeom prst="rect">
            <a:avLst/>
          </a:prstGeom>
        </p:spPr>
      </p:pic>
      <p:sp>
        <p:nvSpPr>
          <p:cNvPr id="2" name="Волна 1"/>
          <p:cNvSpPr/>
          <p:nvPr/>
        </p:nvSpPr>
        <p:spPr>
          <a:xfrm rot="20445333">
            <a:off x="0" y="500042"/>
            <a:ext cx="5286380" cy="2286016"/>
          </a:xfrm>
          <a:prstGeom prst="wav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 rot="20589838">
            <a:off x="104196" y="902702"/>
            <a:ext cx="5354624" cy="1511911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1">
              <a:avLst>
                <a:gd name="adj1" fmla="val 20000"/>
                <a:gd name="adj2" fmla="val -114"/>
              </a:avLst>
            </a:prstTxWarp>
            <a:spAutoFit/>
          </a:bodyPr>
          <a:lstStyle/>
          <a:p>
            <a:pPr algn="ctr"/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reflection blurRad="12700" stA="28000" endPos="45000" dist="1000" dir="5400000" sy="-100000" algn="bl" rotWithShape="0"/>
                </a:effectLst>
              </a:rPr>
              <a:t>Интеллектуальная 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glow rad="63500">
                  <a:schemeClr val="accent4">
                    <a:satMod val="175000"/>
                    <a:alpha val="40000"/>
                  </a:schemeClr>
                </a:glow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Нашивка 4"/>
          <p:cNvSpPr/>
          <p:nvPr/>
        </p:nvSpPr>
        <p:spPr>
          <a:xfrm flipH="1">
            <a:off x="4714876" y="5857892"/>
            <a:ext cx="4214842" cy="571504"/>
          </a:xfrm>
          <a:prstGeom prst="chevro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информатика</a:t>
            </a:r>
            <a:endParaRPr lang="ru-RU" sz="4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71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8" presetClass="entr" presetSubtype="0" accel="5000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0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38" presetClass="entr" presetSubtype="0" accel="5000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7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8" presetClass="entr" presetSubtype="0" accel="50000" fill="hold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4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5" grpId="0" build="allAtOnce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став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>
            <a:lum bright="-12000" contrast="-100000"/>
          </a:blip>
          <a:stretch>
            <a:fillRect/>
          </a:stretch>
        </p:blipFill>
        <p:spPr>
          <a:xfrm flipH="1">
            <a:off x="8805890" y="6215082"/>
            <a:ext cx="71438" cy="7143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285984" y="4214818"/>
            <a:ext cx="4286280" cy="92869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rgbClr val="FFFF00"/>
            </a:solidFill>
          </a:ln>
          <a:effectLst>
            <a:glow rad="101600">
              <a:srgbClr val="FFFF0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БОЛЬШАЯ ИГРА</a:t>
            </a:r>
            <a:endParaRPr lang="ru-RU" sz="4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71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5984" y="1000108"/>
            <a:ext cx="4643470" cy="714380"/>
          </a:xfrm>
          <a:prstGeom prst="rect">
            <a:avLst/>
          </a:prstGeom>
          <a:solidFill>
            <a:srgbClr val="FF7C80"/>
          </a:solidFill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1</a:t>
            </a:r>
            <a:endParaRPr lang="ru-RU" sz="4400" b="1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5984" y="2000240"/>
            <a:ext cx="4643470" cy="714380"/>
          </a:xfrm>
          <a:prstGeom prst="rect">
            <a:avLst/>
          </a:prstGeom>
          <a:solidFill>
            <a:srgbClr val="FF7C80"/>
          </a:solidFill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2</a:t>
            </a:r>
            <a:endParaRPr lang="ru-RU" sz="4400" b="1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5984" y="3071810"/>
            <a:ext cx="4643470" cy="714380"/>
          </a:xfrm>
          <a:prstGeom prst="rect">
            <a:avLst/>
          </a:prstGeom>
          <a:solidFill>
            <a:srgbClr val="FF7C80"/>
          </a:solidFill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</a:rPr>
              <a:t>3</a:t>
            </a:r>
            <a:endParaRPr lang="ru-RU" sz="4400" b="1" dirty="0">
              <a:ln w="10541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5984" y="4071942"/>
            <a:ext cx="4643470" cy="714380"/>
          </a:xfrm>
          <a:prstGeom prst="rect">
            <a:avLst/>
          </a:prstGeom>
          <a:solidFill>
            <a:srgbClr val="FF7C80"/>
          </a:solidFill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4</a:t>
            </a:r>
            <a:endParaRPr lang="ru-RU" sz="44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85984" y="5072074"/>
            <a:ext cx="4643470" cy="714380"/>
          </a:xfrm>
          <a:prstGeom prst="rect">
            <a:avLst/>
          </a:prstGeom>
          <a:solidFill>
            <a:srgbClr val="FF7C80"/>
          </a:solidFill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5</a:t>
            </a:r>
            <a:endParaRPr lang="ru-RU" sz="44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28596" y="357166"/>
            <a:ext cx="1643074" cy="2214578"/>
          </a:xfrm>
          <a:prstGeom prst="roundRect">
            <a:avLst/>
          </a:prstGeom>
          <a:blipFill>
            <a:blip r:embed="rId4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600" b="1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7215206" y="357166"/>
            <a:ext cx="1643074" cy="2214578"/>
          </a:xfrm>
          <a:prstGeom prst="roundRect">
            <a:avLst/>
          </a:prstGeom>
          <a:blipFill>
            <a:blip r:embed="rId4" cstate="print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600" b="1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7286644" y="3071810"/>
            <a:ext cx="1500198" cy="1000132"/>
          </a:xfrm>
          <a:prstGeom prst="roundRec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12" name="Умножение 11"/>
          <p:cNvSpPr/>
          <p:nvPr/>
        </p:nvSpPr>
        <p:spPr>
          <a:xfrm>
            <a:off x="6715140" y="3000372"/>
            <a:ext cx="2643206" cy="1214446"/>
          </a:xfrm>
          <a:prstGeom prst="mathMultiply">
            <a:avLst>
              <a:gd name="adj1" fmla="val 13645"/>
            </a:avLst>
          </a:prstGeom>
          <a:effectLst>
            <a:glow rad="228600">
              <a:srgbClr val="FF0000">
                <a:alpha val="40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16" name="неправильный ответ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7858148" y="3429000"/>
            <a:ext cx="304800" cy="304800"/>
          </a:xfrm>
          <a:prstGeom prst="rect">
            <a:avLst/>
          </a:prstGeom>
        </p:spPr>
      </p:pic>
      <p:sp>
        <p:nvSpPr>
          <p:cNvPr id="19" name="Скругленный прямоугольник 18"/>
          <p:cNvSpPr/>
          <p:nvPr/>
        </p:nvSpPr>
        <p:spPr>
          <a:xfrm>
            <a:off x="7286644" y="4286256"/>
            <a:ext cx="1500198" cy="1000132"/>
          </a:xfrm>
          <a:prstGeom prst="roundRec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20" name="Умножение 19"/>
          <p:cNvSpPr/>
          <p:nvPr/>
        </p:nvSpPr>
        <p:spPr>
          <a:xfrm>
            <a:off x="6715140" y="4214818"/>
            <a:ext cx="2643206" cy="1214446"/>
          </a:xfrm>
          <a:prstGeom prst="mathMultiply">
            <a:avLst>
              <a:gd name="adj1" fmla="val 13645"/>
            </a:avLst>
          </a:prstGeom>
          <a:effectLst>
            <a:glow rad="228600">
              <a:srgbClr val="FF0000">
                <a:alpha val="40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21" name="неправильный ответ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7929586" y="4572008"/>
            <a:ext cx="304800" cy="304800"/>
          </a:xfrm>
          <a:prstGeom prst="rect">
            <a:avLst/>
          </a:prstGeom>
        </p:spPr>
      </p:pic>
      <p:sp>
        <p:nvSpPr>
          <p:cNvPr id="22" name="Скругленный прямоугольник 21"/>
          <p:cNvSpPr/>
          <p:nvPr/>
        </p:nvSpPr>
        <p:spPr>
          <a:xfrm>
            <a:off x="7286644" y="5500702"/>
            <a:ext cx="1500198" cy="1000132"/>
          </a:xfrm>
          <a:prstGeom prst="roundRec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23" name="Умножение 22"/>
          <p:cNvSpPr/>
          <p:nvPr/>
        </p:nvSpPr>
        <p:spPr>
          <a:xfrm>
            <a:off x="6715140" y="5429264"/>
            <a:ext cx="2643206" cy="1214446"/>
          </a:xfrm>
          <a:prstGeom prst="mathMultiply">
            <a:avLst>
              <a:gd name="adj1" fmla="val 13645"/>
            </a:avLst>
          </a:prstGeom>
          <a:effectLst>
            <a:glow rad="228600">
              <a:srgbClr val="FF0000">
                <a:alpha val="40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24" name="неправильный ответ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7929586" y="5786454"/>
            <a:ext cx="304800" cy="304800"/>
          </a:xfrm>
          <a:prstGeom prst="rect">
            <a:avLst/>
          </a:prstGeom>
        </p:spPr>
      </p:pic>
      <p:sp>
        <p:nvSpPr>
          <p:cNvPr id="25" name="Скругленный прямоугольник 24"/>
          <p:cNvSpPr/>
          <p:nvPr/>
        </p:nvSpPr>
        <p:spPr>
          <a:xfrm>
            <a:off x="357158" y="3071810"/>
            <a:ext cx="1500198" cy="1000132"/>
          </a:xfrm>
          <a:prstGeom prst="roundRec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26" name="Умножение 25"/>
          <p:cNvSpPr/>
          <p:nvPr/>
        </p:nvSpPr>
        <p:spPr>
          <a:xfrm>
            <a:off x="-214346" y="3000372"/>
            <a:ext cx="2643206" cy="1214446"/>
          </a:xfrm>
          <a:prstGeom prst="mathMultiply">
            <a:avLst>
              <a:gd name="adj1" fmla="val 13645"/>
            </a:avLst>
          </a:prstGeom>
          <a:effectLst>
            <a:glow rad="228600">
              <a:srgbClr val="FF0000">
                <a:alpha val="40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27" name="неправильный ответ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928662" y="3429000"/>
            <a:ext cx="304800" cy="304800"/>
          </a:xfrm>
          <a:prstGeom prst="rect">
            <a:avLst/>
          </a:prstGeom>
        </p:spPr>
      </p:pic>
      <p:sp>
        <p:nvSpPr>
          <p:cNvPr id="28" name="Скругленный прямоугольник 27"/>
          <p:cNvSpPr/>
          <p:nvPr/>
        </p:nvSpPr>
        <p:spPr>
          <a:xfrm>
            <a:off x="357158" y="4286256"/>
            <a:ext cx="1500198" cy="1000132"/>
          </a:xfrm>
          <a:prstGeom prst="roundRec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29" name="Умножение 28"/>
          <p:cNvSpPr/>
          <p:nvPr/>
        </p:nvSpPr>
        <p:spPr>
          <a:xfrm>
            <a:off x="-214346" y="4214818"/>
            <a:ext cx="2643206" cy="1214446"/>
          </a:xfrm>
          <a:prstGeom prst="mathMultiply">
            <a:avLst>
              <a:gd name="adj1" fmla="val 13645"/>
            </a:avLst>
          </a:prstGeom>
          <a:effectLst>
            <a:glow rad="228600">
              <a:srgbClr val="FF0000">
                <a:alpha val="40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30" name="неправильный ответ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928662" y="4643446"/>
            <a:ext cx="304800" cy="304800"/>
          </a:xfrm>
          <a:prstGeom prst="rect">
            <a:avLst/>
          </a:prstGeom>
        </p:spPr>
      </p:pic>
      <p:sp>
        <p:nvSpPr>
          <p:cNvPr id="31" name="Скругленный прямоугольник 30"/>
          <p:cNvSpPr/>
          <p:nvPr/>
        </p:nvSpPr>
        <p:spPr>
          <a:xfrm>
            <a:off x="357158" y="5500702"/>
            <a:ext cx="1500198" cy="1000132"/>
          </a:xfrm>
          <a:prstGeom prst="roundRec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32" name="Умножение 31"/>
          <p:cNvSpPr/>
          <p:nvPr/>
        </p:nvSpPr>
        <p:spPr>
          <a:xfrm>
            <a:off x="-214346" y="5429264"/>
            <a:ext cx="2643206" cy="1214446"/>
          </a:xfrm>
          <a:prstGeom prst="mathMultiply">
            <a:avLst>
              <a:gd name="adj1" fmla="val 13645"/>
            </a:avLst>
          </a:prstGeom>
          <a:effectLst>
            <a:glow rad="228600">
              <a:srgbClr val="FF0000">
                <a:alpha val="40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33" name="неправильный ответ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928662" y="5786454"/>
            <a:ext cx="304800" cy="304800"/>
          </a:xfrm>
          <a:prstGeom prst="rect">
            <a:avLst/>
          </a:prstGeom>
        </p:spPr>
      </p:pic>
      <p:sp>
        <p:nvSpPr>
          <p:cNvPr id="34" name="Прямоугольник 33"/>
          <p:cNvSpPr/>
          <p:nvPr/>
        </p:nvSpPr>
        <p:spPr>
          <a:xfrm>
            <a:off x="2285984" y="1000108"/>
            <a:ext cx="4643470" cy="714380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Где человек впервые видит компьютер?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2285984" y="2000240"/>
            <a:ext cx="4643470" cy="714380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Компьютер - это</a:t>
            </a:r>
            <a:endParaRPr lang="ru-RU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2285984" y="3071810"/>
            <a:ext cx="4643470" cy="714380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Информатика – это наука о…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2285984" y="4071942"/>
            <a:ext cx="4643470" cy="714380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Что такое файл?</a:t>
            </a:r>
            <a:endParaRPr lang="ru-RU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2285984" y="5072074"/>
            <a:ext cx="4643470" cy="714380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Какая компьютерная программа самая известная?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9" dur="1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showWhenStopped="0"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18" dur="1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audio>
              <p:cMediaNode showWhenStopped="0"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audi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27" dur="1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audio>
              <p:cMediaNode showWhenStopped="0">
                <p:cTn id="2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"/>
                </p:tgtEl>
              </p:cMediaNode>
            </p:audio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36" dur="1" fill="hold"/>
                                        <p:tgtEl>
                                          <p:spTgt spid="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audio>
              <p:cMediaNode showWhenStopped="0">
                <p:cTn id="3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"/>
                </p:tgtEl>
              </p:cMediaNode>
            </p:audio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45" dur="1" fill="hold"/>
                                        <p:tgtEl>
                                          <p:spTgt spid="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audio>
              <p:cMediaNode showWhenStopped="0">
                <p:cTn id="4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"/>
                </p:tgtEl>
              </p:cMediaNode>
            </p:audio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54" dur="1" fill="hold"/>
                                        <p:tgtEl>
                                          <p:spTgt spid="3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audio>
              <p:cMediaNode showWhenStopped="0">
                <p:cTn id="5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3"/>
                </p:tgtEl>
              </p:cMediaNode>
            </p:audio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12" grpId="0" animBg="1"/>
      <p:bldP spid="20" grpId="0" animBg="1"/>
      <p:bldP spid="23" grpId="0" animBg="1"/>
      <p:bldP spid="26" grpId="0" animBg="1"/>
      <p:bldP spid="29" grpId="0" animBg="1"/>
      <p:bldP spid="32" grpId="0" animBg="1"/>
      <p:bldP spid="34" grpId="0" animBg="1"/>
      <p:bldP spid="40" grpId="0" animBg="1"/>
      <p:bldP spid="43" grpId="0" animBg="1"/>
      <p:bldP spid="46" grpId="0" animBg="1"/>
      <p:bldP spid="4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0034" y="285728"/>
            <a:ext cx="8215370" cy="857256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357166"/>
            <a:ext cx="807249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Где человек впервые видит  компьютер?</a:t>
            </a:r>
            <a:endParaRPr lang="ru-RU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500166" y="1571612"/>
          <a:ext cx="6096000" cy="420624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4619636"/>
                <a:gridCol w="1476364"/>
              </a:tblGrid>
              <a:tr h="124790"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Дома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43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 магазине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27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У друзей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 школе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 телевизоре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На работе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0034" y="285728"/>
            <a:ext cx="8215370" cy="857256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357166"/>
            <a:ext cx="807249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Компьютер – это…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500166" y="1571612"/>
          <a:ext cx="6096000" cy="417576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4619636"/>
                <a:gridCol w="1476364"/>
              </a:tblGrid>
              <a:tr h="124790"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Машина (ЭВМ)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34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Устройство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21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Системный блок, клавиатура, мышка, монитор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40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Гаджет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Телефон, ноутбук, планшет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0034" y="285728"/>
            <a:ext cx="8215370" cy="857256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357166"/>
            <a:ext cx="807249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Информатика – это наука о…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500166" y="1571612"/>
          <a:ext cx="6096000" cy="487680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4619636"/>
                <a:gridCol w="1476364"/>
              </a:tblGrid>
              <a:tr h="124790"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Компьютерах 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45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Сборе</a:t>
                      </a:r>
                      <a:r>
                        <a:rPr lang="ru-RU" sz="4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, хранении и обработки и</a:t>
                      </a:r>
                      <a:r>
                        <a:rPr lang="ru-RU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нформации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37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Интернете </a:t>
                      </a:r>
                    </a:p>
                    <a:p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Взаимодействии человека с компьютером</a:t>
                      </a:r>
                      <a:endParaRPr lang="ru-RU" sz="2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0034" y="285728"/>
            <a:ext cx="8215370" cy="857256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357166"/>
            <a:ext cx="807249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Что такое файл?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500166" y="1571612"/>
          <a:ext cx="6096000" cy="280416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4619636"/>
                <a:gridCol w="1476364"/>
              </a:tblGrid>
              <a:tr h="124790"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Информация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34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Документ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28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Папка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21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Программа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0034" y="285728"/>
            <a:ext cx="8215370" cy="857256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357166"/>
            <a:ext cx="807249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Какая компьютерная программа самая известная?</a:t>
            </a:r>
            <a:endParaRPr lang="ru-RU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500166" y="1571612"/>
          <a:ext cx="6096000" cy="462918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4619636"/>
                <a:gridCol w="1476364"/>
              </a:tblGrid>
              <a:tr h="7715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 err="1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Word</a:t>
                      </a:r>
                      <a:endParaRPr lang="ru-RU" sz="48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27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715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 err="1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Windows</a:t>
                      </a:r>
                      <a:endParaRPr lang="ru-RU" sz="48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715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 err="1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Excel</a:t>
                      </a:r>
                      <a:endParaRPr lang="ru-RU" sz="48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715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 err="1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PowerPoint</a:t>
                      </a:r>
                      <a:endParaRPr lang="ru-RU" sz="48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715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 err="1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Internet</a:t>
                      </a:r>
                      <a:endParaRPr lang="ru-RU" sz="48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715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 err="1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NetScape</a:t>
                      </a:r>
                      <a:endParaRPr lang="ru-RU" sz="48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став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>
            <a:lum bright="-12000" contrast="-100000"/>
          </a:blip>
          <a:stretch>
            <a:fillRect/>
          </a:stretch>
        </p:blipFill>
        <p:spPr>
          <a:xfrm flipH="1">
            <a:off x="8805890" y="6215082"/>
            <a:ext cx="71438" cy="71438"/>
          </a:xfrm>
          <a:prstGeom prst="rect">
            <a:avLst/>
          </a:prstGeom>
        </p:spPr>
      </p:pic>
      <p:sp>
        <p:nvSpPr>
          <p:cNvPr id="4" name="Нашивка 3"/>
          <p:cNvSpPr/>
          <p:nvPr/>
        </p:nvSpPr>
        <p:spPr>
          <a:xfrm>
            <a:off x="214282" y="642918"/>
            <a:ext cx="8501122" cy="1714512"/>
          </a:xfrm>
          <a:prstGeom prst="chevron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Для чего нужен компьютер?</a:t>
            </a:r>
            <a:endParaRPr lang="ru-RU" sz="4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5984" y="4214818"/>
            <a:ext cx="4286280" cy="92869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rgbClr val="FFFF00"/>
            </a:solidFill>
          </a:ln>
          <a:effectLst>
            <a:glow rad="101600">
              <a:srgbClr val="FFFF0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ПРОСТАЯ ИГРА</a:t>
            </a:r>
            <a:endParaRPr lang="ru-RU" sz="4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71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правильный ответ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3643306" y="5715016"/>
            <a:ext cx="304800" cy="304800"/>
          </a:xfrm>
          <a:prstGeom prst="rect">
            <a:avLst/>
          </a:prstGeom>
        </p:spPr>
      </p:pic>
      <p:pic>
        <p:nvPicPr>
          <p:cNvPr id="50" name="правильный ответ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3643306" y="4714884"/>
            <a:ext cx="304800" cy="304800"/>
          </a:xfrm>
          <a:prstGeom prst="rect">
            <a:avLst/>
          </a:prstGeom>
        </p:spPr>
      </p:pic>
      <p:pic>
        <p:nvPicPr>
          <p:cNvPr id="47" name="правильный ответ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3643306" y="3714752"/>
            <a:ext cx="304800" cy="304800"/>
          </a:xfrm>
          <a:prstGeom prst="rect">
            <a:avLst/>
          </a:prstGeom>
        </p:spPr>
      </p:pic>
      <p:pic>
        <p:nvPicPr>
          <p:cNvPr id="44" name="правильный ответ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3643306" y="2714620"/>
            <a:ext cx="304800" cy="304800"/>
          </a:xfrm>
          <a:prstGeom prst="rect">
            <a:avLst/>
          </a:prstGeom>
        </p:spPr>
      </p:pic>
      <p:pic>
        <p:nvPicPr>
          <p:cNvPr id="41" name="правильный ответ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3643306" y="1643050"/>
            <a:ext cx="304800" cy="304800"/>
          </a:xfrm>
          <a:prstGeom prst="rect">
            <a:avLst/>
          </a:prstGeom>
        </p:spPr>
      </p:pic>
      <p:pic>
        <p:nvPicPr>
          <p:cNvPr id="38" name="правильный ответ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3643306" y="642918"/>
            <a:ext cx="304800" cy="3048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285984" y="428604"/>
            <a:ext cx="4643470" cy="714380"/>
          </a:xfrm>
          <a:prstGeom prst="rect">
            <a:avLst/>
          </a:prstGeom>
          <a:solidFill>
            <a:srgbClr val="FF7C80"/>
          </a:solidFill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1</a:t>
            </a:r>
            <a:endParaRPr lang="ru-RU" sz="4400" b="1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5984" y="1428736"/>
            <a:ext cx="4643470" cy="714380"/>
          </a:xfrm>
          <a:prstGeom prst="rect">
            <a:avLst/>
          </a:prstGeom>
          <a:solidFill>
            <a:srgbClr val="FF7C80"/>
          </a:solidFill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2</a:t>
            </a:r>
            <a:endParaRPr lang="ru-RU" sz="4400" b="1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5984" y="2500306"/>
            <a:ext cx="4643470" cy="714380"/>
          </a:xfrm>
          <a:prstGeom prst="rect">
            <a:avLst/>
          </a:prstGeom>
          <a:solidFill>
            <a:srgbClr val="FF7C80"/>
          </a:solidFill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</a:rPr>
              <a:t>3</a:t>
            </a:r>
            <a:endParaRPr lang="ru-RU" sz="4400" b="1" dirty="0">
              <a:ln w="10541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5984" y="3500438"/>
            <a:ext cx="4643470" cy="714380"/>
          </a:xfrm>
          <a:prstGeom prst="rect">
            <a:avLst/>
          </a:prstGeom>
          <a:solidFill>
            <a:srgbClr val="FF7C80"/>
          </a:solidFill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4</a:t>
            </a:r>
            <a:endParaRPr lang="ru-RU" sz="44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85984" y="4500570"/>
            <a:ext cx="4643470" cy="714380"/>
          </a:xfrm>
          <a:prstGeom prst="rect">
            <a:avLst/>
          </a:prstGeom>
          <a:solidFill>
            <a:srgbClr val="FF7C80"/>
          </a:solidFill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5</a:t>
            </a:r>
            <a:endParaRPr lang="ru-RU" sz="44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85984" y="5500702"/>
            <a:ext cx="4643470" cy="714380"/>
          </a:xfrm>
          <a:prstGeom prst="rect">
            <a:avLst/>
          </a:prstGeom>
          <a:solidFill>
            <a:srgbClr val="FF7C80"/>
          </a:solidFill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6</a:t>
            </a:r>
            <a:endParaRPr lang="ru-RU" sz="44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28596" y="357166"/>
            <a:ext cx="1643074" cy="2214578"/>
          </a:xfrm>
          <a:prstGeom prst="roundRect">
            <a:avLst/>
          </a:prstGeom>
          <a:solidFill>
            <a:srgbClr val="346DB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6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1</a:t>
            </a:r>
            <a:endParaRPr lang="ru-RU" sz="16600" b="1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7215206" y="357166"/>
            <a:ext cx="1643074" cy="2214578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6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1</a:t>
            </a:r>
            <a:endParaRPr lang="ru-RU" sz="16600" b="1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7286644" y="3071810"/>
            <a:ext cx="1500198" cy="1000132"/>
          </a:xfrm>
          <a:prstGeom prst="roundRec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12" name="Умножение 11"/>
          <p:cNvSpPr/>
          <p:nvPr/>
        </p:nvSpPr>
        <p:spPr>
          <a:xfrm>
            <a:off x="6715140" y="3000372"/>
            <a:ext cx="2643206" cy="1214446"/>
          </a:xfrm>
          <a:prstGeom prst="mathMultiply">
            <a:avLst>
              <a:gd name="adj1" fmla="val 13645"/>
            </a:avLst>
          </a:prstGeom>
          <a:effectLst>
            <a:glow rad="228600">
              <a:srgbClr val="FF0000">
                <a:alpha val="40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16" name="неправильный ответ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/>
          <a:stretch>
            <a:fillRect/>
          </a:stretch>
        </p:blipFill>
        <p:spPr>
          <a:xfrm>
            <a:off x="7858148" y="3429000"/>
            <a:ext cx="304800" cy="304800"/>
          </a:xfrm>
          <a:prstGeom prst="rect">
            <a:avLst/>
          </a:prstGeom>
        </p:spPr>
      </p:pic>
      <p:sp>
        <p:nvSpPr>
          <p:cNvPr id="19" name="Скругленный прямоугольник 18"/>
          <p:cNvSpPr/>
          <p:nvPr/>
        </p:nvSpPr>
        <p:spPr>
          <a:xfrm>
            <a:off x="7286644" y="4286256"/>
            <a:ext cx="1500198" cy="1000132"/>
          </a:xfrm>
          <a:prstGeom prst="roundRec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20" name="Умножение 19"/>
          <p:cNvSpPr/>
          <p:nvPr/>
        </p:nvSpPr>
        <p:spPr>
          <a:xfrm>
            <a:off x="6715140" y="4214818"/>
            <a:ext cx="2643206" cy="1214446"/>
          </a:xfrm>
          <a:prstGeom prst="mathMultiply">
            <a:avLst>
              <a:gd name="adj1" fmla="val 13645"/>
            </a:avLst>
          </a:prstGeom>
          <a:effectLst>
            <a:glow rad="228600">
              <a:srgbClr val="FF0000">
                <a:alpha val="40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21" name="неправильный ответ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/>
          <a:stretch>
            <a:fillRect/>
          </a:stretch>
        </p:blipFill>
        <p:spPr>
          <a:xfrm>
            <a:off x="7929586" y="4572008"/>
            <a:ext cx="304800" cy="304800"/>
          </a:xfrm>
          <a:prstGeom prst="rect">
            <a:avLst/>
          </a:prstGeom>
        </p:spPr>
      </p:pic>
      <p:sp>
        <p:nvSpPr>
          <p:cNvPr id="22" name="Скругленный прямоугольник 21"/>
          <p:cNvSpPr/>
          <p:nvPr/>
        </p:nvSpPr>
        <p:spPr>
          <a:xfrm>
            <a:off x="7286644" y="5500702"/>
            <a:ext cx="1500198" cy="1000132"/>
          </a:xfrm>
          <a:prstGeom prst="roundRec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23" name="Умножение 22"/>
          <p:cNvSpPr/>
          <p:nvPr/>
        </p:nvSpPr>
        <p:spPr>
          <a:xfrm>
            <a:off x="6715140" y="5429264"/>
            <a:ext cx="2643206" cy="1214446"/>
          </a:xfrm>
          <a:prstGeom prst="mathMultiply">
            <a:avLst>
              <a:gd name="adj1" fmla="val 13645"/>
            </a:avLst>
          </a:prstGeom>
          <a:effectLst>
            <a:glow rad="228600">
              <a:srgbClr val="FF0000">
                <a:alpha val="40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24" name="неправильный ответ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/>
          <a:stretch>
            <a:fillRect/>
          </a:stretch>
        </p:blipFill>
        <p:spPr>
          <a:xfrm>
            <a:off x="7929586" y="5786454"/>
            <a:ext cx="304800" cy="304800"/>
          </a:xfrm>
          <a:prstGeom prst="rect">
            <a:avLst/>
          </a:prstGeom>
        </p:spPr>
      </p:pic>
      <p:sp>
        <p:nvSpPr>
          <p:cNvPr id="25" name="Скругленный прямоугольник 24"/>
          <p:cNvSpPr/>
          <p:nvPr/>
        </p:nvSpPr>
        <p:spPr>
          <a:xfrm>
            <a:off x="357158" y="3071810"/>
            <a:ext cx="1500198" cy="1000132"/>
          </a:xfrm>
          <a:prstGeom prst="roundRec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26" name="Умножение 25"/>
          <p:cNvSpPr/>
          <p:nvPr/>
        </p:nvSpPr>
        <p:spPr>
          <a:xfrm>
            <a:off x="-214346" y="3000372"/>
            <a:ext cx="2643206" cy="1214446"/>
          </a:xfrm>
          <a:prstGeom prst="mathMultiply">
            <a:avLst>
              <a:gd name="adj1" fmla="val 13645"/>
            </a:avLst>
          </a:prstGeom>
          <a:effectLst>
            <a:glow rad="228600">
              <a:srgbClr val="FF0000">
                <a:alpha val="40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27" name="неправильный ответ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/>
          <a:stretch>
            <a:fillRect/>
          </a:stretch>
        </p:blipFill>
        <p:spPr>
          <a:xfrm>
            <a:off x="928662" y="3429000"/>
            <a:ext cx="304800" cy="304800"/>
          </a:xfrm>
          <a:prstGeom prst="rect">
            <a:avLst/>
          </a:prstGeom>
        </p:spPr>
      </p:pic>
      <p:sp>
        <p:nvSpPr>
          <p:cNvPr id="28" name="Скругленный прямоугольник 27"/>
          <p:cNvSpPr/>
          <p:nvPr/>
        </p:nvSpPr>
        <p:spPr>
          <a:xfrm>
            <a:off x="357158" y="4286256"/>
            <a:ext cx="1500198" cy="1000132"/>
          </a:xfrm>
          <a:prstGeom prst="roundRec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29" name="Умножение 28"/>
          <p:cNvSpPr/>
          <p:nvPr/>
        </p:nvSpPr>
        <p:spPr>
          <a:xfrm>
            <a:off x="-214346" y="4214818"/>
            <a:ext cx="2643206" cy="1214446"/>
          </a:xfrm>
          <a:prstGeom prst="mathMultiply">
            <a:avLst>
              <a:gd name="adj1" fmla="val 13645"/>
            </a:avLst>
          </a:prstGeom>
          <a:effectLst>
            <a:glow rad="228600">
              <a:srgbClr val="FF0000">
                <a:alpha val="40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30" name="неправильный ответ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/>
          <a:stretch>
            <a:fillRect/>
          </a:stretch>
        </p:blipFill>
        <p:spPr>
          <a:xfrm>
            <a:off x="928662" y="4643446"/>
            <a:ext cx="304800" cy="304800"/>
          </a:xfrm>
          <a:prstGeom prst="rect">
            <a:avLst/>
          </a:prstGeom>
        </p:spPr>
      </p:pic>
      <p:sp>
        <p:nvSpPr>
          <p:cNvPr id="31" name="Скругленный прямоугольник 30"/>
          <p:cNvSpPr/>
          <p:nvPr/>
        </p:nvSpPr>
        <p:spPr>
          <a:xfrm>
            <a:off x="357158" y="5500702"/>
            <a:ext cx="1500198" cy="1000132"/>
          </a:xfrm>
          <a:prstGeom prst="roundRec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32" name="Умножение 31"/>
          <p:cNvSpPr/>
          <p:nvPr/>
        </p:nvSpPr>
        <p:spPr>
          <a:xfrm>
            <a:off x="-214346" y="5429264"/>
            <a:ext cx="2643206" cy="1214446"/>
          </a:xfrm>
          <a:prstGeom prst="mathMultiply">
            <a:avLst>
              <a:gd name="adj1" fmla="val 13645"/>
            </a:avLst>
          </a:prstGeom>
          <a:effectLst>
            <a:glow rad="228600">
              <a:srgbClr val="FF0000">
                <a:alpha val="40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33" name="неправильный ответ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/>
          <a:stretch>
            <a:fillRect/>
          </a:stretch>
        </p:blipFill>
        <p:spPr>
          <a:xfrm>
            <a:off x="928662" y="5786454"/>
            <a:ext cx="304800" cy="304800"/>
          </a:xfrm>
          <a:prstGeom prst="rect">
            <a:avLst/>
          </a:prstGeom>
        </p:spPr>
      </p:pic>
      <p:sp>
        <p:nvSpPr>
          <p:cNvPr id="34" name="Прямоугольник 33"/>
          <p:cNvSpPr/>
          <p:nvPr/>
        </p:nvSpPr>
        <p:spPr>
          <a:xfrm>
            <a:off x="2285984" y="428604"/>
            <a:ext cx="4643470" cy="714380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РАБОТА                28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2285984" y="1428736"/>
            <a:ext cx="4643470" cy="714380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ИГР                       18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2285984" y="2500306"/>
            <a:ext cx="4643470" cy="714380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Доступ ИНТЕРНЕТА  </a:t>
            </a:r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17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2285984" y="3500438"/>
            <a:ext cx="4643470" cy="714380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ФИЛЬМЫ            15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2285984" y="4500570"/>
            <a:ext cx="4643470" cy="714380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МУЗЫКА              11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2285984" y="5500702"/>
            <a:ext cx="4643470" cy="714380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ОБЩЕНИЕ             7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9" dur="1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showWhenStopped="0"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18" dur="1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audio>
              <p:cMediaNode showWhenStopped="0"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audi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27" dur="1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audio>
              <p:cMediaNode showWhenStopped="0">
                <p:cTn id="2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"/>
                </p:tgtEl>
              </p:cMediaNode>
            </p:audio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36" dur="1" fill="hold"/>
                                        <p:tgtEl>
                                          <p:spTgt spid="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audio>
              <p:cMediaNode showWhenStopped="0">
                <p:cTn id="3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"/>
                </p:tgtEl>
              </p:cMediaNode>
            </p:audio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45" dur="1" fill="hold"/>
                                        <p:tgtEl>
                                          <p:spTgt spid="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audio>
              <p:cMediaNode showWhenStopped="0">
                <p:cTn id="4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"/>
                </p:tgtEl>
              </p:cMediaNode>
            </p:audio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54" dur="1" fill="hold"/>
                                        <p:tgtEl>
                                          <p:spTgt spid="3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audio>
              <p:cMediaNode showWhenStopped="0">
                <p:cTn id="5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3"/>
                </p:tgtEl>
              </p:cMediaNode>
            </p:audio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3" dur="1" fill="hold"/>
                                        <p:tgtEl>
                                          <p:spTgt spid="3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showWhenStopped="0">
                <p:cTn id="6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8"/>
                </p:tgtEl>
              </p:cMediaNode>
            </p:audio>
            <p:audio>
              <p:cMediaNode showWhenStopped="0">
                <p:cTn id="6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1"/>
                </p:tgtEl>
              </p:cMediaNode>
            </p:audio>
            <p:audio>
              <p:cMediaNode showWhenStopped="0">
                <p:cTn id="6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4"/>
                </p:tgtEl>
              </p:cMediaNode>
            </p:audio>
            <p:audio>
              <p:cMediaNode showWhenStopped="0">
                <p:cTn id="6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7"/>
                </p:tgtEl>
              </p:cMediaNode>
            </p:audio>
            <p:audio>
              <p:cMediaNode showWhenStopped="0">
                <p:cTn id="6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0"/>
                </p:tgtEl>
              </p:cMediaNode>
            </p:audio>
            <p:audio>
              <p:cMediaNode showWhenStopped="0">
                <p:cTn id="6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6"/>
                </p:tgtEl>
              </p:cMediaNode>
            </p:audio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77" dur="1" fill="hold"/>
                                        <p:tgtEl>
                                          <p:spTgt spid="4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9" fill="hold">
                      <p:stCondLst>
                        <p:cond delay="0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85" dur="1" fill="hold"/>
                                        <p:tgtEl>
                                          <p:spTgt spid="4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93" dur="1" fill="hold"/>
                                        <p:tgtEl>
                                          <p:spTgt spid="4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5" fill="hold">
                      <p:stCondLst>
                        <p:cond delay="0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101" dur="1" fill="hold"/>
                                        <p:tgtEl>
                                          <p:spTgt spid="5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109" dur="1" fill="hold"/>
                                        <p:tgtEl>
                                          <p:spTgt spid="5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12" grpId="0" animBg="1"/>
      <p:bldP spid="20" grpId="0" animBg="1"/>
      <p:bldP spid="23" grpId="0" animBg="1"/>
      <p:bldP spid="26" grpId="0" animBg="1"/>
      <p:bldP spid="29" grpId="0" animBg="1"/>
      <p:bldP spid="32" grpId="0" animBg="1"/>
      <p:bldP spid="34" grpId="0" animBg="1"/>
      <p:bldP spid="40" grpId="0" animBg="1"/>
      <p:bldP spid="43" grpId="0" animBg="1"/>
      <p:bldP spid="46" grpId="0" animBg="1"/>
      <p:bldP spid="49" grpId="0" animBg="1"/>
      <p:bldP spid="5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став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>
            <a:lum bright="-12000" contrast="-100000"/>
          </a:blip>
          <a:stretch>
            <a:fillRect/>
          </a:stretch>
        </p:blipFill>
        <p:spPr>
          <a:xfrm flipH="1">
            <a:off x="8805890" y="6215082"/>
            <a:ext cx="71438" cy="71438"/>
          </a:xfrm>
          <a:prstGeom prst="rect">
            <a:avLst/>
          </a:prstGeom>
        </p:spPr>
      </p:pic>
      <p:sp>
        <p:nvSpPr>
          <p:cNvPr id="4" name="Нашивка 3"/>
          <p:cNvSpPr/>
          <p:nvPr/>
        </p:nvSpPr>
        <p:spPr>
          <a:xfrm>
            <a:off x="0" y="642918"/>
            <a:ext cx="8501122" cy="1714512"/>
          </a:xfrm>
          <a:prstGeom prst="chevron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Компьютер не может работать без…</a:t>
            </a:r>
            <a:endParaRPr lang="ru-RU" sz="4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5984" y="4214818"/>
            <a:ext cx="4286280" cy="92869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rgbClr val="FFFF00"/>
            </a:solidFill>
          </a:ln>
          <a:effectLst>
            <a:glow rad="101600">
              <a:srgbClr val="FFFF0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ДВОЙНАЯ ИГРА</a:t>
            </a:r>
            <a:endParaRPr lang="ru-RU" sz="4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71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правильный ответ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3643306" y="5715016"/>
            <a:ext cx="304800" cy="304800"/>
          </a:xfrm>
          <a:prstGeom prst="rect">
            <a:avLst/>
          </a:prstGeom>
        </p:spPr>
      </p:pic>
      <p:pic>
        <p:nvPicPr>
          <p:cNvPr id="50" name="правильный ответ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3643306" y="4714884"/>
            <a:ext cx="304800" cy="304800"/>
          </a:xfrm>
          <a:prstGeom prst="rect">
            <a:avLst/>
          </a:prstGeom>
        </p:spPr>
      </p:pic>
      <p:pic>
        <p:nvPicPr>
          <p:cNvPr id="47" name="правильный ответ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3643306" y="3714752"/>
            <a:ext cx="304800" cy="304800"/>
          </a:xfrm>
          <a:prstGeom prst="rect">
            <a:avLst/>
          </a:prstGeom>
        </p:spPr>
      </p:pic>
      <p:pic>
        <p:nvPicPr>
          <p:cNvPr id="44" name="правильный ответ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3643306" y="2714620"/>
            <a:ext cx="304800" cy="304800"/>
          </a:xfrm>
          <a:prstGeom prst="rect">
            <a:avLst/>
          </a:prstGeom>
        </p:spPr>
      </p:pic>
      <p:pic>
        <p:nvPicPr>
          <p:cNvPr id="41" name="правильный ответ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3643306" y="1643050"/>
            <a:ext cx="304800" cy="304800"/>
          </a:xfrm>
          <a:prstGeom prst="rect">
            <a:avLst/>
          </a:prstGeom>
        </p:spPr>
      </p:pic>
      <p:pic>
        <p:nvPicPr>
          <p:cNvPr id="38" name="правильный ответ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3643306" y="642918"/>
            <a:ext cx="304800" cy="3048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285984" y="428604"/>
            <a:ext cx="4643470" cy="714380"/>
          </a:xfrm>
          <a:prstGeom prst="rect">
            <a:avLst/>
          </a:prstGeom>
          <a:solidFill>
            <a:srgbClr val="FF7C80"/>
          </a:solidFill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1</a:t>
            </a:r>
            <a:endParaRPr lang="ru-RU" sz="4400" b="1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5984" y="1428736"/>
            <a:ext cx="4643470" cy="714380"/>
          </a:xfrm>
          <a:prstGeom prst="rect">
            <a:avLst/>
          </a:prstGeom>
          <a:solidFill>
            <a:srgbClr val="FF7C80"/>
          </a:solidFill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2</a:t>
            </a:r>
            <a:endParaRPr lang="ru-RU" sz="4400" b="1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5984" y="2500306"/>
            <a:ext cx="4643470" cy="714380"/>
          </a:xfrm>
          <a:prstGeom prst="rect">
            <a:avLst/>
          </a:prstGeom>
          <a:solidFill>
            <a:srgbClr val="FF7C80"/>
          </a:solidFill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</a:rPr>
              <a:t>3</a:t>
            </a:r>
            <a:endParaRPr lang="ru-RU" sz="4400" b="1" dirty="0">
              <a:ln w="10541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5984" y="3500438"/>
            <a:ext cx="4643470" cy="714380"/>
          </a:xfrm>
          <a:prstGeom prst="rect">
            <a:avLst/>
          </a:prstGeom>
          <a:solidFill>
            <a:srgbClr val="FF7C80"/>
          </a:solidFill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4</a:t>
            </a:r>
            <a:endParaRPr lang="ru-RU" sz="44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85984" y="4500570"/>
            <a:ext cx="4643470" cy="714380"/>
          </a:xfrm>
          <a:prstGeom prst="rect">
            <a:avLst/>
          </a:prstGeom>
          <a:solidFill>
            <a:srgbClr val="FF7C80"/>
          </a:solidFill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5</a:t>
            </a:r>
            <a:endParaRPr lang="ru-RU" sz="44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85984" y="5500702"/>
            <a:ext cx="4643470" cy="714380"/>
          </a:xfrm>
          <a:prstGeom prst="rect">
            <a:avLst/>
          </a:prstGeom>
          <a:solidFill>
            <a:srgbClr val="FF7C80"/>
          </a:solidFill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6</a:t>
            </a:r>
            <a:endParaRPr lang="ru-RU" sz="44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28596" y="357166"/>
            <a:ext cx="1643074" cy="2214578"/>
          </a:xfrm>
          <a:prstGeom prst="roundRect">
            <a:avLst/>
          </a:prstGeom>
          <a:solidFill>
            <a:srgbClr val="346DB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6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2</a:t>
            </a:r>
            <a:endParaRPr lang="ru-RU" sz="16600" b="1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7215206" y="357166"/>
            <a:ext cx="1643074" cy="2214578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6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2</a:t>
            </a:r>
            <a:endParaRPr lang="ru-RU" sz="16600" b="1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7286644" y="3071810"/>
            <a:ext cx="1500198" cy="1000132"/>
          </a:xfrm>
          <a:prstGeom prst="roundRec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12" name="Умножение 11"/>
          <p:cNvSpPr/>
          <p:nvPr/>
        </p:nvSpPr>
        <p:spPr>
          <a:xfrm>
            <a:off x="6715140" y="3000372"/>
            <a:ext cx="2643206" cy="1214446"/>
          </a:xfrm>
          <a:prstGeom prst="mathMultiply">
            <a:avLst>
              <a:gd name="adj1" fmla="val 13645"/>
            </a:avLst>
          </a:prstGeom>
          <a:effectLst>
            <a:glow rad="228600">
              <a:srgbClr val="FF0000">
                <a:alpha val="40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16" name="неправильный ответ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/>
          <a:stretch>
            <a:fillRect/>
          </a:stretch>
        </p:blipFill>
        <p:spPr>
          <a:xfrm>
            <a:off x="7858148" y="3429000"/>
            <a:ext cx="304800" cy="304800"/>
          </a:xfrm>
          <a:prstGeom prst="rect">
            <a:avLst/>
          </a:prstGeom>
        </p:spPr>
      </p:pic>
      <p:sp>
        <p:nvSpPr>
          <p:cNvPr id="19" name="Скругленный прямоугольник 18"/>
          <p:cNvSpPr/>
          <p:nvPr/>
        </p:nvSpPr>
        <p:spPr>
          <a:xfrm>
            <a:off x="7286644" y="4286256"/>
            <a:ext cx="1500198" cy="1000132"/>
          </a:xfrm>
          <a:prstGeom prst="roundRec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20" name="Умножение 19"/>
          <p:cNvSpPr/>
          <p:nvPr/>
        </p:nvSpPr>
        <p:spPr>
          <a:xfrm>
            <a:off x="6715140" y="4214818"/>
            <a:ext cx="2643206" cy="1214446"/>
          </a:xfrm>
          <a:prstGeom prst="mathMultiply">
            <a:avLst>
              <a:gd name="adj1" fmla="val 13645"/>
            </a:avLst>
          </a:prstGeom>
          <a:effectLst>
            <a:glow rad="228600">
              <a:srgbClr val="FF0000">
                <a:alpha val="40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21" name="неправильный ответ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/>
          <a:stretch>
            <a:fillRect/>
          </a:stretch>
        </p:blipFill>
        <p:spPr>
          <a:xfrm>
            <a:off x="7929586" y="4572008"/>
            <a:ext cx="304800" cy="304800"/>
          </a:xfrm>
          <a:prstGeom prst="rect">
            <a:avLst/>
          </a:prstGeom>
        </p:spPr>
      </p:pic>
      <p:sp>
        <p:nvSpPr>
          <p:cNvPr id="22" name="Скругленный прямоугольник 21"/>
          <p:cNvSpPr/>
          <p:nvPr/>
        </p:nvSpPr>
        <p:spPr>
          <a:xfrm>
            <a:off x="7286644" y="5500702"/>
            <a:ext cx="1500198" cy="1000132"/>
          </a:xfrm>
          <a:prstGeom prst="roundRec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23" name="Умножение 22"/>
          <p:cNvSpPr/>
          <p:nvPr/>
        </p:nvSpPr>
        <p:spPr>
          <a:xfrm>
            <a:off x="6715140" y="5429264"/>
            <a:ext cx="2643206" cy="1214446"/>
          </a:xfrm>
          <a:prstGeom prst="mathMultiply">
            <a:avLst>
              <a:gd name="adj1" fmla="val 13645"/>
            </a:avLst>
          </a:prstGeom>
          <a:effectLst>
            <a:glow rad="228600">
              <a:srgbClr val="FF0000">
                <a:alpha val="40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24" name="неправильный ответ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/>
          <a:stretch>
            <a:fillRect/>
          </a:stretch>
        </p:blipFill>
        <p:spPr>
          <a:xfrm>
            <a:off x="7929586" y="5786454"/>
            <a:ext cx="304800" cy="304800"/>
          </a:xfrm>
          <a:prstGeom prst="rect">
            <a:avLst/>
          </a:prstGeom>
        </p:spPr>
      </p:pic>
      <p:sp>
        <p:nvSpPr>
          <p:cNvPr id="25" name="Скругленный прямоугольник 24"/>
          <p:cNvSpPr/>
          <p:nvPr/>
        </p:nvSpPr>
        <p:spPr>
          <a:xfrm>
            <a:off x="357158" y="3071810"/>
            <a:ext cx="1500198" cy="1000132"/>
          </a:xfrm>
          <a:prstGeom prst="roundRec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26" name="Умножение 25"/>
          <p:cNvSpPr/>
          <p:nvPr/>
        </p:nvSpPr>
        <p:spPr>
          <a:xfrm>
            <a:off x="-214346" y="3000372"/>
            <a:ext cx="2643206" cy="1214446"/>
          </a:xfrm>
          <a:prstGeom prst="mathMultiply">
            <a:avLst>
              <a:gd name="adj1" fmla="val 13645"/>
            </a:avLst>
          </a:prstGeom>
          <a:effectLst>
            <a:glow rad="228600">
              <a:srgbClr val="FF0000">
                <a:alpha val="40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27" name="неправильный ответ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/>
          <a:stretch>
            <a:fillRect/>
          </a:stretch>
        </p:blipFill>
        <p:spPr>
          <a:xfrm>
            <a:off x="928662" y="3429000"/>
            <a:ext cx="304800" cy="304800"/>
          </a:xfrm>
          <a:prstGeom prst="rect">
            <a:avLst/>
          </a:prstGeom>
        </p:spPr>
      </p:pic>
      <p:sp>
        <p:nvSpPr>
          <p:cNvPr id="28" name="Скругленный прямоугольник 27"/>
          <p:cNvSpPr/>
          <p:nvPr/>
        </p:nvSpPr>
        <p:spPr>
          <a:xfrm>
            <a:off x="357158" y="4286256"/>
            <a:ext cx="1500198" cy="1000132"/>
          </a:xfrm>
          <a:prstGeom prst="roundRec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29" name="Умножение 28"/>
          <p:cNvSpPr/>
          <p:nvPr/>
        </p:nvSpPr>
        <p:spPr>
          <a:xfrm>
            <a:off x="-214346" y="4214818"/>
            <a:ext cx="2643206" cy="1214446"/>
          </a:xfrm>
          <a:prstGeom prst="mathMultiply">
            <a:avLst>
              <a:gd name="adj1" fmla="val 13645"/>
            </a:avLst>
          </a:prstGeom>
          <a:effectLst>
            <a:glow rad="228600">
              <a:srgbClr val="FF0000">
                <a:alpha val="40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30" name="неправильный ответ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/>
          <a:stretch>
            <a:fillRect/>
          </a:stretch>
        </p:blipFill>
        <p:spPr>
          <a:xfrm>
            <a:off x="928662" y="4643446"/>
            <a:ext cx="304800" cy="304800"/>
          </a:xfrm>
          <a:prstGeom prst="rect">
            <a:avLst/>
          </a:prstGeom>
        </p:spPr>
      </p:pic>
      <p:sp>
        <p:nvSpPr>
          <p:cNvPr id="31" name="Скругленный прямоугольник 30"/>
          <p:cNvSpPr/>
          <p:nvPr/>
        </p:nvSpPr>
        <p:spPr>
          <a:xfrm>
            <a:off x="357158" y="5500702"/>
            <a:ext cx="1500198" cy="1000132"/>
          </a:xfrm>
          <a:prstGeom prst="roundRec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32" name="Умножение 31"/>
          <p:cNvSpPr/>
          <p:nvPr/>
        </p:nvSpPr>
        <p:spPr>
          <a:xfrm>
            <a:off x="-214346" y="5429264"/>
            <a:ext cx="2643206" cy="1214446"/>
          </a:xfrm>
          <a:prstGeom prst="mathMultiply">
            <a:avLst>
              <a:gd name="adj1" fmla="val 13645"/>
            </a:avLst>
          </a:prstGeom>
          <a:effectLst>
            <a:glow rad="228600">
              <a:srgbClr val="FF0000">
                <a:alpha val="40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33" name="неправильный ответ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/>
          <a:stretch>
            <a:fillRect/>
          </a:stretch>
        </p:blipFill>
        <p:spPr>
          <a:xfrm>
            <a:off x="928662" y="5786454"/>
            <a:ext cx="304800" cy="304800"/>
          </a:xfrm>
          <a:prstGeom prst="rect">
            <a:avLst/>
          </a:prstGeom>
        </p:spPr>
      </p:pic>
      <p:sp>
        <p:nvSpPr>
          <p:cNvPr id="34" name="Прямоугольник 33"/>
          <p:cNvSpPr/>
          <p:nvPr/>
        </p:nvSpPr>
        <p:spPr>
          <a:xfrm>
            <a:off x="2285984" y="428604"/>
            <a:ext cx="4643470" cy="714380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ЭЛЕКТРИЧЕСТВО  </a:t>
            </a: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32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2285984" y="1428736"/>
            <a:ext cx="4643470" cy="714380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ПРОЦЕССОР</a:t>
            </a: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        </a:t>
            </a:r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21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2285984" y="2500306"/>
            <a:ext cx="4643470" cy="714380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СИСТЕМНЫЙ  БЛОК   </a:t>
            </a:r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18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2285984" y="3500438"/>
            <a:ext cx="4643470" cy="714380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МАТЕРИНСКАЯ  ПЛАТА      </a:t>
            </a:r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11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2285984" y="4500570"/>
            <a:ext cx="4643470" cy="714380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МОНИТОР             7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2285984" y="5500702"/>
            <a:ext cx="4643470" cy="714380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ПОЛЬЗОВАТЕЛЬ</a:t>
            </a:r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 4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9" dur="1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showWhenStopped="0"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18" dur="1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audio>
              <p:cMediaNode showWhenStopped="0"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audi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27" dur="1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audio>
              <p:cMediaNode showWhenStopped="0">
                <p:cTn id="2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"/>
                </p:tgtEl>
              </p:cMediaNode>
            </p:audio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36" dur="1" fill="hold"/>
                                        <p:tgtEl>
                                          <p:spTgt spid="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audio>
              <p:cMediaNode showWhenStopped="0">
                <p:cTn id="3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"/>
                </p:tgtEl>
              </p:cMediaNode>
            </p:audio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45" dur="1" fill="hold"/>
                                        <p:tgtEl>
                                          <p:spTgt spid="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audio>
              <p:cMediaNode showWhenStopped="0">
                <p:cTn id="4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"/>
                </p:tgtEl>
              </p:cMediaNode>
            </p:audio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54" dur="1" fill="hold"/>
                                        <p:tgtEl>
                                          <p:spTgt spid="3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audio>
              <p:cMediaNode showWhenStopped="0">
                <p:cTn id="5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3"/>
                </p:tgtEl>
              </p:cMediaNode>
            </p:audio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3" dur="1" fill="hold"/>
                                        <p:tgtEl>
                                          <p:spTgt spid="3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showWhenStopped="0">
                <p:cTn id="6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8"/>
                </p:tgtEl>
              </p:cMediaNode>
            </p:audio>
            <p:audio>
              <p:cMediaNode showWhenStopped="0">
                <p:cTn id="6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1"/>
                </p:tgtEl>
              </p:cMediaNode>
            </p:audio>
            <p:audio>
              <p:cMediaNode showWhenStopped="0">
                <p:cTn id="6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4"/>
                </p:tgtEl>
              </p:cMediaNode>
            </p:audio>
            <p:audio>
              <p:cMediaNode showWhenStopped="0">
                <p:cTn id="6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7"/>
                </p:tgtEl>
              </p:cMediaNode>
            </p:audio>
            <p:audio>
              <p:cMediaNode showWhenStopped="0">
                <p:cTn id="6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0"/>
                </p:tgtEl>
              </p:cMediaNode>
            </p:audio>
            <p:audio>
              <p:cMediaNode showWhenStopped="0">
                <p:cTn id="6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6"/>
                </p:tgtEl>
              </p:cMediaNode>
            </p:audio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77" dur="1" fill="hold"/>
                                        <p:tgtEl>
                                          <p:spTgt spid="4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9" fill="hold">
                      <p:stCondLst>
                        <p:cond delay="0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85" dur="1" fill="hold"/>
                                        <p:tgtEl>
                                          <p:spTgt spid="4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93" dur="1" fill="hold"/>
                                        <p:tgtEl>
                                          <p:spTgt spid="4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5" fill="hold">
                      <p:stCondLst>
                        <p:cond delay="0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101" dur="1" fill="hold"/>
                                        <p:tgtEl>
                                          <p:spTgt spid="5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109" dur="1" fill="hold"/>
                                        <p:tgtEl>
                                          <p:spTgt spid="5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12" grpId="0" animBg="1"/>
      <p:bldP spid="20" grpId="0" animBg="1"/>
      <p:bldP spid="23" grpId="0" animBg="1"/>
      <p:bldP spid="26" grpId="0" animBg="1"/>
      <p:bldP spid="29" grpId="0" animBg="1"/>
      <p:bldP spid="32" grpId="0" animBg="1"/>
      <p:bldP spid="34" grpId="0" animBg="1"/>
      <p:bldP spid="40" grpId="0" animBg="1"/>
      <p:bldP spid="43" grpId="0" animBg="1"/>
      <p:bldP spid="46" grpId="0" animBg="1"/>
      <p:bldP spid="49" grpId="0" animBg="1"/>
      <p:bldP spid="5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став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>
            <a:lum bright="-12000" contrast="-100000"/>
          </a:blip>
          <a:stretch>
            <a:fillRect/>
          </a:stretch>
        </p:blipFill>
        <p:spPr>
          <a:xfrm flipH="1">
            <a:off x="8805890" y="6215082"/>
            <a:ext cx="71438" cy="71438"/>
          </a:xfrm>
          <a:prstGeom prst="rect">
            <a:avLst/>
          </a:prstGeom>
        </p:spPr>
      </p:pic>
      <p:sp>
        <p:nvSpPr>
          <p:cNvPr id="4" name="Нашивка 3"/>
          <p:cNvSpPr/>
          <p:nvPr/>
        </p:nvSpPr>
        <p:spPr>
          <a:xfrm>
            <a:off x="214282" y="642918"/>
            <a:ext cx="8501122" cy="1714512"/>
          </a:xfrm>
          <a:prstGeom prst="chevron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Зачем нужна решетка на двери кабинета информатики?</a:t>
            </a:r>
            <a:endParaRPr lang="ru-RU" sz="4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5984" y="4214818"/>
            <a:ext cx="4286280" cy="92869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rgbClr val="FFFF00"/>
            </a:solidFill>
          </a:ln>
          <a:effectLst>
            <a:glow rad="101600">
              <a:srgbClr val="FFFF0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ТРОЙНАЯ ИГРА</a:t>
            </a:r>
            <a:endParaRPr lang="ru-RU" sz="4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71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правильный ответ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3643306" y="5715016"/>
            <a:ext cx="304800" cy="304800"/>
          </a:xfrm>
          <a:prstGeom prst="rect">
            <a:avLst/>
          </a:prstGeom>
        </p:spPr>
      </p:pic>
      <p:pic>
        <p:nvPicPr>
          <p:cNvPr id="50" name="правильный ответ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3643306" y="4714884"/>
            <a:ext cx="304800" cy="304800"/>
          </a:xfrm>
          <a:prstGeom prst="rect">
            <a:avLst/>
          </a:prstGeom>
        </p:spPr>
      </p:pic>
      <p:pic>
        <p:nvPicPr>
          <p:cNvPr id="47" name="правильный ответ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3643306" y="3714752"/>
            <a:ext cx="304800" cy="304800"/>
          </a:xfrm>
          <a:prstGeom prst="rect">
            <a:avLst/>
          </a:prstGeom>
        </p:spPr>
      </p:pic>
      <p:pic>
        <p:nvPicPr>
          <p:cNvPr id="44" name="правильный ответ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3643306" y="2714620"/>
            <a:ext cx="304800" cy="304800"/>
          </a:xfrm>
          <a:prstGeom prst="rect">
            <a:avLst/>
          </a:prstGeom>
        </p:spPr>
      </p:pic>
      <p:pic>
        <p:nvPicPr>
          <p:cNvPr id="41" name="правильный ответ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3643306" y="1643050"/>
            <a:ext cx="304800" cy="304800"/>
          </a:xfrm>
          <a:prstGeom prst="rect">
            <a:avLst/>
          </a:prstGeom>
        </p:spPr>
      </p:pic>
      <p:pic>
        <p:nvPicPr>
          <p:cNvPr id="38" name="правильный ответ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3643306" y="642918"/>
            <a:ext cx="304800" cy="3048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285984" y="428604"/>
            <a:ext cx="4643470" cy="714380"/>
          </a:xfrm>
          <a:prstGeom prst="rect">
            <a:avLst/>
          </a:prstGeom>
          <a:solidFill>
            <a:srgbClr val="FF7C80"/>
          </a:solidFill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1</a:t>
            </a:r>
            <a:endParaRPr lang="ru-RU" sz="4400" b="1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5984" y="1428736"/>
            <a:ext cx="4643470" cy="714380"/>
          </a:xfrm>
          <a:prstGeom prst="rect">
            <a:avLst/>
          </a:prstGeom>
          <a:solidFill>
            <a:srgbClr val="FF7C80"/>
          </a:solidFill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2</a:t>
            </a:r>
            <a:endParaRPr lang="ru-RU" sz="4400" b="1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5984" y="2500306"/>
            <a:ext cx="4643470" cy="714380"/>
          </a:xfrm>
          <a:prstGeom prst="rect">
            <a:avLst/>
          </a:prstGeom>
          <a:solidFill>
            <a:srgbClr val="FF7C80"/>
          </a:solidFill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</a:rPr>
              <a:t>3</a:t>
            </a:r>
            <a:endParaRPr lang="ru-RU" sz="4400" b="1" dirty="0">
              <a:ln w="10541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5984" y="3500438"/>
            <a:ext cx="4643470" cy="714380"/>
          </a:xfrm>
          <a:prstGeom prst="rect">
            <a:avLst/>
          </a:prstGeom>
          <a:solidFill>
            <a:srgbClr val="FF7C80"/>
          </a:solidFill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4</a:t>
            </a:r>
            <a:endParaRPr lang="ru-RU" sz="44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85984" y="4500570"/>
            <a:ext cx="4643470" cy="714380"/>
          </a:xfrm>
          <a:prstGeom prst="rect">
            <a:avLst/>
          </a:prstGeom>
          <a:solidFill>
            <a:srgbClr val="FF7C80"/>
          </a:solidFill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5</a:t>
            </a:r>
            <a:endParaRPr lang="ru-RU" sz="44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85984" y="5500702"/>
            <a:ext cx="4643470" cy="714380"/>
          </a:xfrm>
          <a:prstGeom prst="rect">
            <a:avLst/>
          </a:prstGeom>
          <a:solidFill>
            <a:srgbClr val="FF7C80"/>
          </a:solidFill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6</a:t>
            </a:r>
            <a:endParaRPr lang="ru-RU" sz="44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28596" y="357166"/>
            <a:ext cx="1643074" cy="2214578"/>
          </a:xfrm>
          <a:prstGeom prst="roundRect">
            <a:avLst/>
          </a:prstGeom>
          <a:solidFill>
            <a:srgbClr val="346DB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6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3</a:t>
            </a:r>
            <a:endParaRPr lang="ru-RU" sz="16600" b="1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7215206" y="357166"/>
            <a:ext cx="1643074" cy="2214578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6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3</a:t>
            </a:r>
            <a:endParaRPr lang="ru-RU" sz="16600" b="1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7286644" y="3071810"/>
            <a:ext cx="1500198" cy="1000132"/>
          </a:xfrm>
          <a:prstGeom prst="roundRec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12" name="Умножение 11"/>
          <p:cNvSpPr/>
          <p:nvPr/>
        </p:nvSpPr>
        <p:spPr>
          <a:xfrm>
            <a:off x="6715140" y="3000372"/>
            <a:ext cx="2643206" cy="1214446"/>
          </a:xfrm>
          <a:prstGeom prst="mathMultiply">
            <a:avLst>
              <a:gd name="adj1" fmla="val 13645"/>
            </a:avLst>
          </a:prstGeom>
          <a:effectLst>
            <a:glow rad="228600">
              <a:srgbClr val="FF0000">
                <a:alpha val="40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16" name="неправильный ответ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/>
          <a:stretch>
            <a:fillRect/>
          </a:stretch>
        </p:blipFill>
        <p:spPr>
          <a:xfrm>
            <a:off x="7858148" y="3429000"/>
            <a:ext cx="304800" cy="304800"/>
          </a:xfrm>
          <a:prstGeom prst="rect">
            <a:avLst/>
          </a:prstGeom>
        </p:spPr>
      </p:pic>
      <p:sp>
        <p:nvSpPr>
          <p:cNvPr id="19" name="Скругленный прямоугольник 18"/>
          <p:cNvSpPr/>
          <p:nvPr/>
        </p:nvSpPr>
        <p:spPr>
          <a:xfrm>
            <a:off x="7286644" y="4286256"/>
            <a:ext cx="1500198" cy="1000132"/>
          </a:xfrm>
          <a:prstGeom prst="roundRec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20" name="Умножение 19"/>
          <p:cNvSpPr/>
          <p:nvPr/>
        </p:nvSpPr>
        <p:spPr>
          <a:xfrm>
            <a:off x="6715140" y="4214818"/>
            <a:ext cx="2643206" cy="1214446"/>
          </a:xfrm>
          <a:prstGeom prst="mathMultiply">
            <a:avLst>
              <a:gd name="adj1" fmla="val 13645"/>
            </a:avLst>
          </a:prstGeom>
          <a:effectLst>
            <a:glow rad="228600">
              <a:srgbClr val="FF0000">
                <a:alpha val="40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21" name="неправильный ответ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/>
          <a:stretch>
            <a:fillRect/>
          </a:stretch>
        </p:blipFill>
        <p:spPr>
          <a:xfrm>
            <a:off x="7929586" y="4572008"/>
            <a:ext cx="304800" cy="304800"/>
          </a:xfrm>
          <a:prstGeom prst="rect">
            <a:avLst/>
          </a:prstGeom>
        </p:spPr>
      </p:pic>
      <p:sp>
        <p:nvSpPr>
          <p:cNvPr id="22" name="Скругленный прямоугольник 21"/>
          <p:cNvSpPr/>
          <p:nvPr/>
        </p:nvSpPr>
        <p:spPr>
          <a:xfrm>
            <a:off x="7286644" y="5500702"/>
            <a:ext cx="1500198" cy="1000132"/>
          </a:xfrm>
          <a:prstGeom prst="roundRec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23" name="Умножение 22"/>
          <p:cNvSpPr/>
          <p:nvPr/>
        </p:nvSpPr>
        <p:spPr>
          <a:xfrm>
            <a:off x="6715140" y="5429264"/>
            <a:ext cx="2643206" cy="1214446"/>
          </a:xfrm>
          <a:prstGeom prst="mathMultiply">
            <a:avLst>
              <a:gd name="adj1" fmla="val 13645"/>
            </a:avLst>
          </a:prstGeom>
          <a:effectLst>
            <a:glow rad="228600">
              <a:srgbClr val="FF0000">
                <a:alpha val="40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24" name="неправильный ответ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/>
          <a:stretch>
            <a:fillRect/>
          </a:stretch>
        </p:blipFill>
        <p:spPr>
          <a:xfrm>
            <a:off x="7929586" y="5786454"/>
            <a:ext cx="304800" cy="304800"/>
          </a:xfrm>
          <a:prstGeom prst="rect">
            <a:avLst/>
          </a:prstGeom>
        </p:spPr>
      </p:pic>
      <p:sp>
        <p:nvSpPr>
          <p:cNvPr id="25" name="Скругленный прямоугольник 24"/>
          <p:cNvSpPr/>
          <p:nvPr/>
        </p:nvSpPr>
        <p:spPr>
          <a:xfrm>
            <a:off x="357158" y="3071810"/>
            <a:ext cx="1500198" cy="1000132"/>
          </a:xfrm>
          <a:prstGeom prst="roundRec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26" name="Умножение 25"/>
          <p:cNvSpPr/>
          <p:nvPr/>
        </p:nvSpPr>
        <p:spPr>
          <a:xfrm>
            <a:off x="-214346" y="3000372"/>
            <a:ext cx="2643206" cy="1214446"/>
          </a:xfrm>
          <a:prstGeom prst="mathMultiply">
            <a:avLst>
              <a:gd name="adj1" fmla="val 13645"/>
            </a:avLst>
          </a:prstGeom>
          <a:effectLst>
            <a:glow rad="228600">
              <a:srgbClr val="FF0000">
                <a:alpha val="40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27" name="неправильный ответ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/>
          <a:stretch>
            <a:fillRect/>
          </a:stretch>
        </p:blipFill>
        <p:spPr>
          <a:xfrm>
            <a:off x="928662" y="3429000"/>
            <a:ext cx="304800" cy="304800"/>
          </a:xfrm>
          <a:prstGeom prst="rect">
            <a:avLst/>
          </a:prstGeom>
        </p:spPr>
      </p:pic>
      <p:sp>
        <p:nvSpPr>
          <p:cNvPr id="28" name="Скругленный прямоугольник 27"/>
          <p:cNvSpPr/>
          <p:nvPr/>
        </p:nvSpPr>
        <p:spPr>
          <a:xfrm>
            <a:off x="357158" y="4286256"/>
            <a:ext cx="1500198" cy="1000132"/>
          </a:xfrm>
          <a:prstGeom prst="roundRec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29" name="Умножение 28"/>
          <p:cNvSpPr/>
          <p:nvPr/>
        </p:nvSpPr>
        <p:spPr>
          <a:xfrm>
            <a:off x="-214346" y="4214818"/>
            <a:ext cx="2643206" cy="1214446"/>
          </a:xfrm>
          <a:prstGeom prst="mathMultiply">
            <a:avLst>
              <a:gd name="adj1" fmla="val 13645"/>
            </a:avLst>
          </a:prstGeom>
          <a:effectLst>
            <a:glow rad="228600">
              <a:srgbClr val="FF0000">
                <a:alpha val="40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30" name="неправильный ответ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/>
          <a:stretch>
            <a:fillRect/>
          </a:stretch>
        </p:blipFill>
        <p:spPr>
          <a:xfrm>
            <a:off x="928662" y="4643446"/>
            <a:ext cx="304800" cy="304800"/>
          </a:xfrm>
          <a:prstGeom prst="rect">
            <a:avLst/>
          </a:prstGeom>
        </p:spPr>
      </p:pic>
      <p:sp>
        <p:nvSpPr>
          <p:cNvPr id="31" name="Скругленный прямоугольник 30"/>
          <p:cNvSpPr/>
          <p:nvPr/>
        </p:nvSpPr>
        <p:spPr>
          <a:xfrm>
            <a:off x="357158" y="5500702"/>
            <a:ext cx="1500198" cy="1000132"/>
          </a:xfrm>
          <a:prstGeom prst="roundRec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32" name="Умножение 31"/>
          <p:cNvSpPr/>
          <p:nvPr/>
        </p:nvSpPr>
        <p:spPr>
          <a:xfrm>
            <a:off x="-214346" y="5429264"/>
            <a:ext cx="2643206" cy="1214446"/>
          </a:xfrm>
          <a:prstGeom prst="mathMultiply">
            <a:avLst>
              <a:gd name="adj1" fmla="val 13645"/>
            </a:avLst>
          </a:prstGeom>
          <a:effectLst>
            <a:glow rad="228600">
              <a:srgbClr val="FF0000">
                <a:alpha val="40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33" name="неправильный ответ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/>
          <a:stretch>
            <a:fillRect/>
          </a:stretch>
        </p:blipFill>
        <p:spPr>
          <a:xfrm>
            <a:off x="928662" y="5786454"/>
            <a:ext cx="304800" cy="304800"/>
          </a:xfrm>
          <a:prstGeom prst="rect">
            <a:avLst/>
          </a:prstGeom>
        </p:spPr>
      </p:pic>
      <p:sp>
        <p:nvSpPr>
          <p:cNvPr id="34" name="Прямоугольник 33"/>
          <p:cNvSpPr/>
          <p:nvPr/>
        </p:nvSpPr>
        <p:spPr>
          <a:xfrm>
            <a:off x="2285984" y="428604"/>
            <a:ext cx="4643470" cy="714380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ЗАЩИТА ОТ ВОРОВСТВА   </a:t>
            </a:r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48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2285984" y="1428736"/>
            <a:ext cx="4643470" cy="714380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ЧТОБЫ НЕ ВЫПУСКАТЬ УЧЕНИКОВ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   </a:t>
            </a:r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23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2285984" y="2500306"/>
            <a:ext cx="4643470" cy="714380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ЧТОБЫ НЕ МЕШАЛИ             </a:t>
            </a:r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7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2285984" y="3500438"/>
            <a:ext cx="4643470" cy="714380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ДИРЕКТОР ВЕЛЕЛ ПОСТАВИТЬ                </a:t>
            </a:r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5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2285984" y="4500570"/>
            <a:ext cx="4643470" cy="714380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ЗАЩИТА ОТ ИЗЛУЧЕНИЯ               </a:t>
            </a:r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2285984" y="5500702"/>
            <a:ext cx="4643470" cy="714380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ВСЕГДА </a:t>
            </a: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</a:t>
            </a: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ДЕСЬ </a:t>
            </a:r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БЫЛА</a:t>
            </a:r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</a:t>
            </a:r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9" dur="1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showWhenStopped="0"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18" dur="1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audio>
              <p:cMediaNode showWhenStopped="0"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audi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27" dur="1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audio>
              <p:cMediaNode showWhenStopped="0">
                <p:cTn id="2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"/>
                </p:tgtEl>
              </p:cMediaNode>
            </p:audio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36" dur="1" fill="hold"/>
                                        <p:tgtEl>
                                          <p:spTgt spid="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audio>
              <p:cMediaNode showWhenStopped="0">
                <p:cTn id="3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"/>
                </p:tgtEl>
              </p:cMediaNode>
            </p:audio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45" dur="1" fill="hold"/>
                                        <p:tgtEl>
                                          <p:spTgt spid="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audio>
              <p:cMediaNode showWhenStopped="0">
                <p:cTn id="4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"/>
                </p:tgtEl>
              </p:cMediaNode>
            </p:audio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54" dur="1" fill="hold"/>
                                        <p:tgtEl>
                                          <p:spTgt spid="3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audio>
              <p:cMediaNode showWhenStopped="0">
                <p:cTn id="5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3"/>
                </p:tgtEl>
              </p:cMediaNode>
            </p:audio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3" dur="1" fill="hold"/>
                                        <p:tgtEl>
                                          <p:spTgt spid="3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showWhenStopped="0">
                <p:cTn id="6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8"/>
                </p:tgtEl>
              </p:cMediaNode>
            </p:audio>
            <p:audio>
              <p:cMediaNode showWhenStopped="0">
                <p:cTn id="6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1"/>
                </p:tgtEl>
              </p:cMediaNode>
            </p:audio>
            <p:audio>
              <p:cMediaNode showWhenStopped="0">
                <p:cTn id="6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4"/>
                </p:tgtEl>
              </p:cMediaNode>
            </p:audio>
            <p:audio>
              <p:cMediaNode showWhenStopped="0">
                <p:cTn id="6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7"/>
                </p:tgtEl>
              </p:cMediaNode>
            </p:audio>
            <p:audio>
              <p:cMediaNode showWhenStopped="0">
                <p:cTn id="6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0"/>
                </p:tgtEl>
              </p:cMediaNode>
            </p:audio>
            <p:audio>
              <p:cMediaNode showWhenStopped="0">
                <p:cTn id="6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6"/>
                </p:tgtEl>
              </p:cMediaNode>
            </p:audio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77" dur="1" fill="hold"/>
                                        <p:tgtEl>
                                          <p:spTgt spid="4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9" fill="hold">
                      <p:stCondLst>
                        <p:cond delay="0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85" dur="1" fill="hold"/>
                                        <p:tgtEl>
                                          <p:spTgt spid="4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93" dur="1" fill="hold"/>
                                        <p:tgtEl>
                                          <p:spTgt spid="4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5" fill="hold">
                      <p:stCondLst>
                        <p:cond delay="0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101" dur="1" fill="hold"/>
                                        <p:tgtEl>
                                          <p:spTgt spid="5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109" dur="1" fill="hold"/>
                                        <p:tgtEl>
                                          <p:spTgt spid="5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12" grpId="0" animBg="1"/>
      <p:bldP spid="20" grpId="0" animBg="1"/>
      <p:bldP spid="23" grpId="0" animBg="1"/>
      <p:bldP spid="26" grpId="0" animBg="1"/>
      <p:bldP spid="29" grpId="0" animBg="1"/>
      <p:bldP spid="32" grpId="0" animBg="1"/>
      <p:bldP spid="34" grpId="0" animBg="1"/>
      <p:bldP spid="40" grpId="0" animBg="1"/>
      <p:bldP spid="43" grpId="0" animBg="1"/>
      <p:bldP spid="46" grpId="0" animBg="1"/>
      <p:bldP spid="49" grpId="0" animBg="1"/>
      <p:bldP spid="5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став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>
            <a:lum bright="-12000" contrast="-100000"/>
          </a:blip>
          <a:stretch>
            <a:fillRect/>
          </a:stretch>
        </p:blipFill>
        <p:spPr>
          <a:xfrm flipH="1">
            <a:off x="8805890" y="6215082"/>
            <a:ext cx="71438" cy="71438"/>
          </a:xfrm>
          <a:prstGeom prst="rect">
            <a:avLst/>
          </a:prstGeom>
        </p:spPr>
      </p:pic>
      <p:sp>
        <p:nvSpPr>
          <p:cNvPr id="4" name="Нашивка 3"/>
          <p:cNvSpPr/>
          <p:nvPr/>
        </p:nvSpPr>
        <p:spPr>
          <a:xfrm>
            <a:off x="214282" y="642918"/>
            <a:ext cx="8501122" cy="1714512"/>
          </a:xfrm>
          <a:prstGeom prst="chevron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Что такое интернет?</a:t>
            </a:r>
            <a:endParaRPr lang="ru-RU" sz="4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5984" y="4214818"/>
            <a:ext cx="4286280" cy="92869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rgbClr val="FFFF00"/>
            </a:solidFill>
          </a:ln>
          <a:effectLst>
            <a:glow rad="101600">
              <a:srgbClr val="FFFF0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ИГРА НАОБОРОТ</a:t>
            </a:r>
            <a:endParaRPr lang="ru-RU" sz="4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71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 t="-7000" b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правильный ответ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3643306" y="5715016"/>
            <a:ext cx="304800" cy="304800"/>
          </a:xfrm>
          <a:prstGeom prst="rect">
            <a:avLst/>
          </a:prstGeom>
        </p:spPr>
      </p:pic>
      <p:pic>
        <p:nvPicPr>
          <p:cNvPr id="50" name="правильный ответ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3643306" y="4714884"/>
            <a:ext cx="304800" cy="304800"/>
          </a:xfrm>
          <a:prstGeom prst="rect">
            <a:avLst/>
          </a:prstGeom>
        </p:spPr>
      </p:pic>
      <p:pic>
        <p:nvPicPr>
          <p:cNvPr id="47" name="правильный ответ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3643306" y="3714752"/>
            <a:ext cx="304800" cy="304800"/>
          </a:xfrm>
          <a:prstGeom prst="rect">
            <a:avLst/>
          </a:prstGeom>
        </p:spPr>
      </p:pic>
      <p:pic>
        <p:nvPicPr>
          <p:cNvPr id="44" name="правильный ответ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3643306" y="2714620"/>
            <a:ext cx="304800" cy="304800"/>
          </a:xfrm>
          <a:prstGeom prst="rect">
            <a:avLst/>
          </a:prstGeom>
        </p:spPr>
      </p:pic>
      <p:pic>
        <p:nvPicPr>
          <p:cNvPr id="41" name="правильный ответ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3643306" y="1643050"/>
            <a:ext cx="304800" cy="304800"/>
          </a:xfrm>
          <a:prstGeom prst="rect">
            <a:avLst/>
          </a:prstGeom>
        </p:spPr>
      </p:pic>
      <p:pic>
        <p:nvPicPr>
          <p:cNvPr id="38" name="правильный ответ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3643306" y="642918"/>
            <a:ext cx="304800" cy="3048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285984" y="428604"/>
            <a:ext cx="4643470" cy="714380"/>
          </a:xfrm>
          <a:prstGeom prst="rect">
            <a:avLst/>
          </a:prstGeom>
          <a:solidFill>
            <a:srgbClr val="FF7C80"/>
          </a:solidFill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1</a:t>
            </a:r>
            <a:endParaRPr lang="ru-RU" sz="4400" b="1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5984" y="1428736"/>
            <a:ext cx="4643470" cy="714380"/>
          </a:xfrm>
          <a:prstGeom prst="rect">
            <a:avLst/>
          </a:prstGeom>
          <a:solidFill>
            <a:srgbClr val="FF7C80"/>
          </a:solidFill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2</a:t>
            </a:r>
            <a:endParaRPr lang="ru-RU" sz="4400" b="1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5984" y="2500306"/>
            <a:ext cx="4643470" cy="714380"/>
          </a:xfrm>
          <a:prstGeom prst="rect">
            <a:avLst/>
          </a:prstGeom>
          <a:solidFill>
            <a:srgbClr val="FF7C80"/>
          </a:solidFill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ln w="10541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</a:rPr>
              <a:t>3</a:t>
            </a:r>
            <a:endParaRPr lang="ru-RU" sz="4400" b="1" dirty="0">
              <a:ln w="10541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5984" y="3500438"/>
            <a:ext cx="4643470" cy="714380"/>
          </a:xfrm>
          <a:prstGeom prst="rect">
            <a:avLst/>
          </a:prstGeom>
          <a:solidFill>
            <a:srgbClr val="FF7C80"/>
          </a:solidFill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4</a:t>
            </a:r>
            <a:endParaRPr lang="ru-RU" sz="44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85984" y="4500570"/>
            <a:ext cx="4643470" cy="714380"/>
          </a:xfrm>
          <a:prstGeom prst="rect">
            <a:avLst/>
          </a:prstGeom>
          <a:solidFill>
            <a:srgbClr val="FF7C80"/>
          </a:solidFill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5</a:t>
            </a:r>
            <a:endParaRPr lang="ru-RU" sz="44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285984" y="5500702"/>
            <a:ext cx="4643470" cy="714380"/>
          </a:xfrm>
          <a:prstGeom prst="rect">
            <a:avLst/>
          </a:prstGeom>
          <a:solidFill>
            <a:srgbClr val="FF7C80"/>
          </a:solidFill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ln w="18415" cmpd="sng">
                  <a:solidFill>
                    <a:schemeClr val="tx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6</a:t>
            </a:r>
            <a:endParaRPr lang="ru-RU" sz="4400" dirty="0">
              <a:ln w="18415" cmpd="sng">
                <a:solidFill>
                  <a:schemeClr val="tx1"/>
                </a:solidFill>
                <a:prstDash val="solid"/>
              </a:ln>
              <a:solidFill>
                <a:schemeClr val="tx1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28596" y="357166"/>
            <a:ext cx="1643074" cy="2214578"/>
          </a:xfrm>
          <a:prstGeom prst="roundRect">
            <a:avLst/>
          </a:prstGeom>
          <a:solidFill>
            <a:srgbClr val="346DB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6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?</a:t>
            </a:r>
            <a:endParaRPr lang="ru-RU" sz="16600" b="1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7215206" y="357166"/>
            <a:ext cx="1643074" cy="2214578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6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?</a:t>
            </a:r>
            <a:endParaRPr lang="ru-RU" sz="16600" b="1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7286644" y="3071810"/>
            <a:ext cx="1500198" cy="1000132"/>
          </a:xfrm>
          <a:prstGeom prst="roundRec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12" name="Умножение 11"/>
          <p:cNvSpPr/>
          <p:nvPr/>
        </p:nvSpPr>
        <p:spPr>
          <a:xfrm>
            <a:off x="6715140" y="3000372"/>
            <a:ext cx="2643206" cy="1214446"/>
          </a:xfrm>
          <a:prstGeom prst="mathMultiply">
            <a:avLst>
              <a:gd name="adj1" fmla="val 13645"/>
            </a:avLst>
          </a:prstGeom>
          <a:effectLst>
            <a:glow rad="228600">
              <a:srgbClr val="FF0000">
                <a:alpha val="40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16" name="неправильный ответ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/>
          <a:stretch>
            <a:fillRect/>
          </a:stretch>
        </p:blipFill>
        <p:spPr>
          <a:xfrm>
            <a:off x="7858148" y="3429000"/>
            <a:ext cx="304800" cy="304800"/>
          </a:xfrm>
          <a:prstGeom prst="rect">
            <a:avLst/>
          </a:prstGeom>
        </p:spPr>
      </p:pic>
      <p:sp>
        <p:nvSpPr>
          <p:cNvPr id="19" name="Скругленный прямоугольник 18"/>
          <p:cNvSpPr/>
          <p:nvPr/>
        </p:nvSpPr>
        <p:spPr>
          <a:xfrm>
            <a:off x="7286644" y="4286256"/>
            <a:ext cx="1500198" cy="1000132"/>
          </a:xfrm>
          <a:prstGeom prst="roundRec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20" name="Умножение 19"/>
          <p:cNvSpPr/>
          <p:nvPr/>
        </p:nvSpPr>
        <p:spPr>
          <a:xfrm>
            <a:off x="6715140" y="4214818"/>
            <a:ext cx="2643206" cy="1214446"/>
          </a:xfrm>
          <a:prstGeom prst="mathMultiply">
            <a:avLst>
              <a:gd name="adj1" fmla="val 13645"/>
            </a:avLst>
          </a:prstGeom>
          <a:effectLst>
            <a:glow rad="228600">
              <a:srgbClr val="FF0000">
                <a:alpha val="40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21" name="неправильный ответ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/>
          <a:stretch>
            <a:fillRect/>
          </a:stretch>
        </p:blipFill>
        <p:spPr>
          <a:xfrm>
            <a:off x="7929586" y="4572008"/>
            <a:ext cx="304800" cy="304800"/>
          </a:xfrm>
          <a:prstGeom prst="rect">
            <a:avLst/>
          </a:prstGeom>
        </p:spPr>
      </p:pic>
      <p:sp>
        <p:nvSpPr>
          <p:cNvPr id="22" name="Скругленный прямоугольник 21"/>
          <p:cNvSpPr/>
          <p:nvPr/>
        </p:nvSpPr>
        <p:spPr>
          <a:xfrm>
            <a:off x="7286644" y="5500702"/>
            <a:ext cx="1500198" cy="1000132"/>
          </a:xfrm>
          <a:prstGeom prst="roundRec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23" name="Умножение 22"/>
          <p:cNvSpPr/>
          <p:nvPr/>
        </p:nvSpPr>
        <p:spPr>
          <a:xfrm>
            <a:off x="6715140" y="5429264"/>
            <a:ext cx="2643206" cy="1214446"/>
          </a:xfrm>
          <a:prstGeom prst="mathMultiply">
            <a:avLst>
              <a:gd name="adj1" fmla="val 13645"/>
            </a:avLst>
          </a:prstGeom>
          <a:effectLst>
            <a:glow rad="228600">
              <a:srgbClr val="FF0000">
                <a:alpha val="40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24" name="неправильный ответ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/>
          <a:stretch>
            <a:fillRect/>
          </a:stretch>
        </p:blipFill>
        <p:spPr>
          <a:xfrm>
            <a:off x="7929586" y="5786454"/>
            <a:ext cx="304800" cy="304800"/>
          </a:xfrm>
          <a:prstGeom prst="rect">
            <a:avLst/>
          </a:prstGeom>
        </p:spPr>
      </p:pic>
      <p:sp>
        <p:nvSpPr>
          <p:cNvPr id="25" name="Скругленный прямоугольник 24"/>
          <p:cNvSpPr/>
          <p:nvPr/>
        </p:nvSpPr>
        <p:spPr>
          <a:xfrm>
            <a:off x="357158" y="3071810"/>
            <a:ext cx="1500198" cy="1000132"/>
          </a:xfrm>
          <a:prstGeom prst="roundRec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26" name="Умножение 25"/>
          <p:cNvSpPr/>
          <p:nvPr/>
        </p:nvSpPr>
        <p:spPr>
          <a:xfrm>
            <a:off x="-214346" y="3000372"/>
            <a:ext cx="2643206" cy="1214446"/>
          </a:xfrm>
          <a:prstGeom prst="mathMultiply">
            <a:avLst>
              <a:gd name="adj1" fmla="val 13645"/>
            </a:avLst>
          </a:prstGeom>
          <a:effectLst>
            <a:glow rad="228600">
              <a:srgbClr val="FF0000">
                <a:alpha val="40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27" name="неправильный ответ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/>
          <a:stretch>
            <a:fillRect/>
          </a:stretch>
        </p:blipFill>
        <p:spPr>
          <a:xfrm>
            <a:off x="928662" y="3429000"/>
            <a:ext cx="304800" cy="304800"/>
          </a:xfrm>
          <a:prstGeom prst="rect">
            <a:avLst/>
          </a:prstGeom>
        </p:spPr>
      </p:pic>
      <p:sp>
        <p:nvSpPr>
          <p:cNvPr id="28" name="Скругленный прямоугольник 27"/>
          <p:cNvSpPr/>
          <p:nvPr/>
        </p:nvSpPr>
        <p:spPr>
          <a:xfrm>
            <a:off x="357158" y="4286256"/>
            <a:ext cx="1500198" cy="1000132"/>
          </a:xfrm>
          <a:prstGeom prst="roundRec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29" name="Умножение 28"/>
          <p:cNvSpPr/>
          <p:nvPr/>
        </p:nvSpPr>
        <p:spPr>
          <a:xfrm>
            <a:off x="-214346" y="4214818"/>
            <a:ext cx="2643206" cy="1214446"/>
          </a:xfrm>
          <a:prstGeom prst="mathMultiply">
            <a:avLst>
              <a:gd name="adj1" fmla="val 13645"/>
            </a:avLst>
          </a:prstGeom>
          <a:effectLst>
            <a:glow rad="228600">
              <a:srgbClr val="FF0000">
                <a:alpha val="40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30" name="неправильный ответ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/>
          <a:stretch>
            <a:fillRect/>
          </a:stretch>
        </p:blipFill>
        <p:spPr>
          <a:xfrm>
            <a:off x="928662" y="4643446"/>
            <a:ext cx="304800" cy="304800"/>
          </a:xfrm>
          <a:prstGeom prst="rect">
            <a:avLst/>
          </a:prstGeom>
        </p:spPr>
      </p:pic>
      <p:sp>
        <p:nvSpPr>
          <p:cNvPr id="31" name="Скругленный прямоугольник 30"/>
          <p:cNvSpPr/>
          <p:nvPr/>
        </p:nvSpPr>
        <p:spPr>
          <a:xfrm>
            <a:off x="357158" y="5500702"/>
            <a:ext cx="1500198" cy="1000132"/>
          </a:xfrm>
          <a:prstGeom prst="roundRect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32" name="Умножение 31"/>
          <p:cNvSpPr/>
          <p:nvPr/>
        </p:nvSpPr>
        <p:spPr>
          <a:xfrm>
            <a:off x="-214346" y="5429264"/>
            <a:ext cx="2643206" cy="1214446"/>
          </a:xfrm>
          <a:prstGeom prst="mathMultiply">
            <a:avLst>
              <a:gd name="adj1" fmla="val 13645"/>
            </a:avLst>
          </a:prstGeom>
          <a:effectLst>
            <a:glow rad="228600">
              <a:srgbClr val="FF0000">
                <a:alpha val="40000"/>
              </a:srgb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33" name="неправильный ответ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/>
          <a:stretch>
            <a:fillRect/>
          </a:stretch>
        </p:blipFill>
        <p:spPr>
          <a:xfrm>
            <a:off x="928662" y="5786454"/>
            <a:ext cx="304800" cy="304800"/>
          </a:xfrm>
          <a:prstGeom prst="rect">
            <a:avLst/>
          </a:prstGeom>
        </p:spPr>
      </p:pic>
      <p:sp>
        <p:nvSpPr>
          <p:cNvPr id="34" name="Прямоугольник 33"/>
          <p:cNvSpPr/>
          <p:nvPr/>
        </p:nvSpPr>
        <p:spPr>
          <a:xfrm>
            <a:off x="2285984" y="428604"/>
            <a:ext cx="4643470" cy="714380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ВСЕМИРНАЯ ПАУТИНА</a:t>
            </a:r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</a:t>
            </a: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15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2285984" y="1428736"/>
            <a:ext cx="4643470" cy="714380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КОМПЬЮТЕНАЯ СЕТЬ</a:t>
            </a:r>
            <a:r>
              <a:rPr lang="ru-RU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</a:t>
            </a: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30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2285984" y="2500306"/>
            <a:ext cx="4643470" cy="714380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ПРОГРАММА</a:t>
            </a: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             60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2285984" y="3500438"/>
            <a:ext cx="4643470" cy="714380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СРЕДСТВО  СВЯЗИ    </a:t>
            </a: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120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2285984" y="4500570"/>
            <a:ext cx="4643470" cy="714380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ИСТОЧНИК ИНФОРМАЦИИ      </a:t>
            </a: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180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2285984" y="5500702"/>
            <a:ext cx="4643470" cy="714380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ЦАРСТВО БЕЗГРАНИЧНЫХ ВОЗМОЖНОСТЕЙ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 </a:t>
            </a: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240</a:t>
            </a:r>
            <a:endParaRPr lang="ru-RU" sz="4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9" dur="1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 showWhenStopped="0"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18" dur="1" fill="hold"/>
                                        <p:tgtEl>
                                          <p:spTgt spid="2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audio>
              <p:cMediaNode showWhenStopped="0"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"/>
                </p:tgtEl>
              </p:cMediaNode>
            </p:audi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27" dur="1" fill="hold"/>
                                        <p:tgtEl>
                                          <p:spTgt spid="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audio>
              <p:cMediaNode showWhenStopped="0">
                <p:cTn id="2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4"/>
                </p:tgtEl>
              </p:cMediaNode>
            </p:audio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36" dur="1" fill="hold"/>
                                        <p:tgtEl>
                                          <p:spTgt spid="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audio>
              <p:cMediaNode showWhenStopped="0">
                <p:cTn id="3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"/>
                </p:tgtEl>
              </p:cMediaNode>
            </p:audio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45" dur="1" fill="hold"/>
                                        <p:tgtEl>
                                          <p:spTgt spid="3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audio>
              <p:cMediaNode showWhenStopped="0">
                <p:cTn id="4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"/>
                </p:tgtEl>
              </p:cMediaNode>
            </p:audio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54" dur="1" fill="hold"/>
                                        <p:tgtEl>
                                          <p:spTgt spid="3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audio>
              <p:cMediaNode showWhenStopped="0">
                <p:cTn id="5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3"/>
                </p:tgtEl>
              </p:cMediaNode>
            </p:audio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3" dur="1" fill="hold"/>
                                        <p:tgtEl>
                                          <p:spTgt spid="3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showWhenStopped="0">
                <p:cTn id="6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8"/>
                </p:tgtEl>
              </p:cMediaNode>
            </p:audio>
            <p:audio>
              <p:cMediaNode showWhenStopped="0">
                <p:cTn id="6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1"/>
                </p:tgtEl>
              </p:cMediaNode>
            </p:audio>
            <p:audio>
              <p:cMediaNode showWhenStopped="0">
                <p:cTn id="6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4"/>
                </p:tgtEl>
              </p:cMediaNode>
            </p:audio>
            <p:audio>
              <p:cMediaNode showWhenStopped="0">
                <p:cTn id="6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7"/>
                </p:tgtEl>
              </p:cMediaNode>
            </p:audio>
            <p:audio>
              <p:cMediaNode showWhenStopped="0">
                <p:cTn id="6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0"/>
                </p:tgtEl>
              </p:cMediaNode>
            </p:audio>
            <p:audio>
              <p:cMediaNode showWhenStopped="0">
                <p:cTn id="6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6"/>
                </p:tgtEl>
              </p:cMediaNode>
            </p:audio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77" dur="1" fill="hold"/>
                                        <p:tgtEl>
                                          <p:spTgt spid="4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7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9" fill="hold">
                      <p:stCondLst>
                        <p:cond delay="0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85" dur="1" fill="hold"/>
                                        <p:tgtEl>
                                          <p:spTgt spid="4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93" dur="1" fill="hold"/>
                                        <p:tgtEl>
                                          <p:spTgt spid="4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5" fill="hold">
                      <p:stCondLst>
                        <p:cond delay="0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101" dur="1" fill="hold"/>
                                        <p:tgtEl>
                                          <p:spTgt spid="5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109" dur="1" fill="hold"/>
                                        <p:tgtEl>
                                          <p:spTgt spid="5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12" grpId="0" animBg="1"/>
      <p:bldP spid="20" grpId="0" animBg="1"/>
      <p:bldP spid="23" grpId="0" animBg="1"/>
      <p:bldP spid="26" grpId="0" animBg="1"/>
      <p:bldP spid="29" grpId="0" animBg="1"/>
      <p:bldP spid="32" grpId="0" animBg="1"/>
      <p:bldP spid="34" grpId="0" animBg="1"/>
      <p:bldP spid="40" grpId="0" animBg="1"/>
      <p:bldP spid="43" grpId="0" animBg="1"/>
      <p:bldP spid="46" grpId="0" animBg="1"/>
      <p:bldP spid="49" grpId="0" animBg="1"/>
      <p:bldP spid="55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223</TotalTime>
  <Words>270</Words>
  <PresentationFormat>Экран (4:3)</PresentationFormat>
  <Paragraphs>132</Paragraphs>
  <Slides>16</Slides>
  <Notes>0</Notes>
  <HiddenSlides>0</HiddenSlides>
  <MMClips>60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Acer</dc:creator>
  <cp:lastModifiedBy>Acer</cp:lastModifiedBy>
  <cp:revision>38</cp:revision>
  <dcterms:created xsi:type="dcterms:W3CDTF">2018-12-08T18:45:40Z</dcterms:created>
  <dcterms:modified xsi:type="dcterms:W3CDTF">2019-03-17T14:35:04Z</dcterms:modified>
</cp:coreProperties>
</file>